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696" r:id="rId3"/>
    <p:sldMasterId id="2147483698" r:id="rId4"/>
    <p:sldMasterId id="2147483700" r:id="rId5"/>
    <p:sldMasterId id="2147483717" r:id="rId6"/>
    <p:sldMasterId id="2147483782" r:id="rId7"/>
  </p:sldMasterIdLst>
  <p:notesMasterIdLst>
    <p:notesMasterId r:id="rId38"/>
  </p:notesMasterIdLst>
  <p:sldIdLst>
    <p:sldId id="362" r:id="rId8"/>
    <p:sldId id="258" r:id="rId9"/>
    <p:sldId id="363" r:id="rId10"/>
    <p:sldId id="309" r:id="rId11"/>
    <p:sldId id="365" r:id="rId12"/>
    <p:sldId id="366" r:id="rId13"/>
    <p:sldId id="368" r:id="rId14"/>
    <p:sldId id="367" r:id="rId15"/>
    <p:sldId id="379" r:id="rId16"/>
    <p:sldId id="371" r:id="rId17"/>
    <p:sldId id="373" r:id="rId18"/>
    <p:sldId id="396" r:id="rId19"/>
    <p:sldId id="385" r:id="rId20"/>
    <p:sldId id="394" r:id="rId21"/>
    <p:sldId id="406" r:id="rId22"/>
    <p:sldId id="407" r:id="rId23"/>
    <p:sldId id="408" r:id="rId24"/>
    <p:sldId id="409" r:id="rId25"/>
    <p:sldId id="411" r:id="rId26"/>
    <p:sldId id="412" r:id="rId27"/>
    <p:sldId id="375" r:id="rId28"/>
    <p:sldId id="383" r:id="rId29"/>
    <p:sldId id="403" r:id="rId30"/>
    <p:sldId id="404" r:id="rId31"/>
    <p:sldId id="405" r:id="rId32"/>
    <p:sldId id="414" r:id="rId33"/>
    <p:sldId id="391" r:id="rId34"/>
    <p:sldId id="392" r:id="rId35"/>
    <p:sldId id="393" r:id="rId36"/>
    <p:sldId id="2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F68"/>
    <a:srgbClr val="5A5A5A"/>
    <a:srgbClr val="EE302A"/>
    <a:srgbClr val="EE2E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660"/>
  </p:normalViewPr>
  <p:slideViewPr>
    <p:cSldViewPr snapToGrid="0" showGuides="1">
      <p:cViewPr varScale="1">
        <p:scale>
          <a:sx n="74" d="100"/>
          <a:sy n="74" d="100"/>
        </p:scale>
        <p:origin x="376" y="56"/>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85841218-5D18-43EF-9CFE-15C3ABE5FCB7}"/>
              </a:ext>
            </a:extLst>
          </p:cNvPr>
          <p:cNvGrpSpPr/>
          <p:nvPr userDrawn="1"/>
        </p:nvGrpSpPr>
        <p:grpSpPr>
          <a:xfrm>
            <a:off x="217010" y="5986664"/>
            <a:ext cx="11787886" cy="686721"/>
            <a:chOff x="217009" y="5981470"/>
            <a:chExt cx="11877043" cy="691915"/>
          </a:xfrm>
          <a:solidFill>
            <a:schemeClr val="accent4"/>
          </a:solidFill>
        </p:grpSpPr>
        <p:grpSp>
          <p:nvGrpSpPr>
            <p:cNvPr id="4" name="Graphic 3">
              <a:extLst>
                <a:ext uri="{FF2B5EF4-FFF2-40B4-BE49-F238E27FC236}">
                  <a16:creationId xmlns:a16="http://schemas.microsoft.com/office/drawing/2014/main" id="{EA5439F7-D0CC-4B7D-B19D-62343F761B82}"/>
                </a:ext>
              </a:extLst>
            </p:cNvPr>
            <p:cNvGrpSpPr/>
            <p:nvPr/>
          </p:nvGrpSpPr>
          <p:grpSpPr>
            <a:xfrm>
              <a:off x="8701032" y="5981470"/>
              <a:ext cx="3393020" cy="691915"/>
              <a:chOff x="4666" y="2186177"/>
              <a:chExt cx="12179332" cy="2483649"/>
            </a:xfrm>
            <a:grpFill/>
          </p:grpSpPr>
          <p:sp>
            <p:nvSpPr>
              <p:cNvPr id="6" name="Freeform: Shape 5">
                <a:extLst>
                  <a:ext uri="{FF2B5EF4-FFF2-40B4-BE49-F238E27FC236}">
                    <a16:creationId xmlns:a16="http://schemas.microsoft.com/office/drawing/2014/main" id="{0AF06189-971B-419B-BF86-29E2312780F5}"/>
                  </a:ext>
                </a:extLst>
              </p:cNvPr>
              <p:cNvSpPr/>
              <p:nvPr/>
            </p:nvSpPr>
            <p:spPr>
              <a:xfrm>
                <a:off x="4666" y="2186177"/>
                <a:ext cx="12179332" cy="2391650"/>
              </a:xfrm>
              <a:custGeom>
                <a:avLst/>
                <a:gdLst>
                  <a:gd name="connsiteX0" fmla="*/ 11651647 w 12179332"/>
                  <a:gd name="connsiteY0" fmla="*/ 2194846 h 2391650"/>
                  <a:gd name="connsiteX1" fmla="*/ 11651647 w 12179332"/>
                  <a:gd name="connsiteY1" fmla="*/ 1418654 h 2391650"/>
                  <a:gd name="connsiteX2" fmla="*/ 11901201 w 12179332"/>
                  <a:gd name="connsiteY2" fmla="*/ 1418654 h 2391650"/>
                  <a:gd name="connsiteX3" fmla="*/ 11902630 w 12179332"/>
                  <a:gd name="connsiteY3" fmla="*/ 1406176 h 2391650"/>
                  <a:gd name="connsiteX4" fmla="*/ 10870120 w 12179332"/>
                  <a:gd name="connsiteY4" fmla="*/ 590645 h 2391650"/>
                  <a:gd name="connsiteX5" fmla="*/ 10811161 w 12179332"/>
                  <a:gd name="connsiteY5" fmla="*/ 638747 h 2391650"/>
                  <a:gd name="connsiteX6" fmla="*/ 9976580 w 12179332"/>
                  <a:gd name="connsiteY6" fmla="*/ 1323689 h 2391650"/>
                  <a:gd name="connsiteX7" fmla="*/ 9901714 w 12179332"/>
                  <a:gd name="connsiteY7" fmla="*/ 1359980 h 2391650"/>
                  <a:gd name="connsiteX8" fmla="*/ 8941403 w 12179332"/>
                  <a:gd name="connsiteY8" fmla="*/ 1551527 h 2391650"/>
                  <a:gd name="connsiteX9" fmla="*/ 8898160 w 12179332"/>
                  <a:gd name="connsiteY9" fmla="*/ 1603343 h 2391650"/>
                  <a:gd name="connsiteX10" fmla="*/ 8901589 w 12179332"/>
                  <a:gd name="connsiteY10" fmla="*/ 2131124 h 2391650"/>
                  <a:gd name="connsiteX11" fmla="*/ 8901589 w 12179332"/>
                  <a:gd name="connsiteY11" fmla="*/ 2188274 h 2391650"/>
                  <a:gd name="connsiteX12" fmla="*/ 8461915 w 12179332"/>
                  <a:gd name="connsiteY12" fmla="*/ 2188274 h 2391650"/>
                  <a:gd name="connsiteX13" fmla="*/ 8423339 w 12179332"/>
                  <a:gd name="connsiteY13" fmla="*/ 1966246 h 2391650"/>
                  <a:gd name="connsiteX14" fmla="*/ 8452675 w 12179332"/>
                  <a:gd name="connsiteY14" fmla="*/ 1900333 h 2391650"/>
                  <a:gd name="connsiteX15" fmla="*/ 8553069 w 12179332"/>
                  <a:gd name="connsiteY15" fmla="*/ 1778699 h 2391650"/>
                  <a:gd name="connsiteX16" fmla="*/ 8608695 w 12179332"/>
                  <a:gd name="connsiteY16" fmla="*/ 1726121 h 2391650"/>
                  <a:gd name="connsiteX17" fmla="*/ 8733853 w 12179332"/>
                  <a:gd name="connsiteY17" fmla="*/ 1267587 h 2391650"/>
                  <a:gd name="connsiteX18" fmla="*/ 8708517 w 12179332"/>
                  <a:gd name="connsiteY18" fmla="*/ 1185005 h 2391650"/>
                  <a:gd name="connsiteX19" fmla="*/ 8716328 w 12179332"/>
                  <a:gd name="connsiteY19" fmla="*/ 1053179 h 2391650"/>
                  <a:gd name="connsiteX20" fmla="*/ 8494109 w 12179332"/>
                  <a:gd name="connsiteY20" fmla="*/ 851630 h 2391650"/>
                  <a:gd name="connsiteX21" fmla="*/ 8448961 w 12179332"/>
                  <a:gd name="connsiteY21" fmla="*/ 816578 h 2391650"/>
                  <a:gd name="connsiteX22" fmla="*/ 8400098 w 12179332"/>
                  <a:gd name="connsiteY22" fmla="*/ 714566 h 2391650"/>
                  <a:gd name="connsiteX23" fmla="*/ 8098917 w 12179332"/>
                  <a:gd name="connsiteY23" fmla="*/ 637604 h 2391650"/>
                  <a:gd name="connsiteX24" fmla="*/ 7970425 w 12179332"/>
                  <a:gd name="connsiteY24" fmla="*/ 878586 h 2391650"/>
                  <a:gd name="connsiteX25" fmla="*/ 7952994 w 12179332"/>
                  <a:gd name="connsiteY25" fmla="*/ 924592 h 2391650"/>
                  <a:gd name="connsiteX26" fmla="*/ 7851267 w 12179332"/>
                  <a:gd name="connsiteY26" fmla="*/ 1332833 h 2391650"/>
                  <a:gd name="connsiteX27" fmla="*/ 7837361 w 12179332"/>
                  <a:gd name="connsiteY27" fmla="*/ 1425416 h 2391650"/>
                  <a:gd name="connsiteX28" fmla="*/ 7801261 w 12179332"/>
                  <a:gd name="connsiteY28" fmla="*/ 1727549 h 2391650"/>
                  <a:gd name="connsiteX29" fmla="*/ 8084058 w 12179332"/>
                  <a:gd name="connsiteY29" fmla="*/ 1845564 h 2391650"/>
                  <a:gd name="connsiteX30" fmla="*/ 8201311 w 12179332"/>
                  <a:gd name="connsiteY30" fmla="*/ 1934528 h 2391650"/>
                  <a:gd name="connsiteX31" fmla="*/ 8175213 w 12179332"/>
                  <a:gd name="connsiteY31" fmla="*/ 2169033 h 2391650"/>
                  <a:gd name="connsiteX32" fmla="*/ 7709631 w 12179332"/>
                  <a:gd name="connsiteY32" fmla="*/ 2185702 h 2391650"/>
                  <a:gd name="connsiteX33" fmla="*/ 7589615 w 12179332"/>
                  <a:gd name="connsiteY33" fmla="*/ 2032064 h 2391650"/>
                  <a:gd name="connsiteX34" fmla="*/ 7588568 w 12179332"/>
                  <a:gd name="connsiteY34" fmla="*/ 2027587 h 2391650"/>
                  <a:gd name="connsiteX35" fmla="*/ 7493318 w 12179332"/>
                  <a:gd name="connsiteY35" fmla="*/ 1820894 h 2391650"/>
                  <a:gd name="connsiteX36" fmla="*/ 7271290 w 12179332"/>
                  <a:gd name="connsiteY36" fmla="*/ 1879473 h 2391650"/>
                  <a:gd name="connsiteX37" fmla="*/ 7245763 w 12179332"/>
                  <a:gd name="connsiteY37" fmla="*/ 1886903 h 2391650"/>
                  <a:gd name="connsiteX38" fmla="*/ 7105459 w 12179332"/>
                  <a:gd name="connsiteY38" fmla="*/ 2083784 h 2391650"/>
                  <a:gd name="connsiteX39" fmla="*/ 7135083 w 12179332"/>
                  <a:gd name="connsiteY39" fmla="*/ 2188083 h 2391650"/>
                  <a:gd name="connsiteX40" fmla="*/ 6971157 w 12179332"/>
                  <a:gd name="connsiteY40" fmla="*/ 2188464 h 2391650"/>
                  <a:gd name="connsiteX41" fmla="*/ 6930200 w 12179332"/>
                  <a:gd name="connsiteY41" fmla="*/ 2147030 h 2391650"/>
                  <a:gd name="connsiteX42" fmla="*/ 6927723 w 12179332"/>
                  <a:gd name="connsiteY42" fmla="*/ 1538383 h 2391650"/>
                  <a:gd name="connsiteX43" fmla="*/ 6930295 w 12179332"/>
                  <a:gd name="connsiteY43" fmla="*/ 1510665 h 2391650"/>
                  <a:gd name="connsiteX44" fmla="*/ 7198710 w 12179332"/>
                  <a:gd name="connsiteY44" fmla="*/ 1510665 h 2391650"/>
                  <a:gd name="connsiteX45" fmla="*/ 6094762 w 12179332"/>
                  <a:gd name="connsiteY45" fmla="*/ 504444 h 2391650"/>
                  <a:gd name="connsiteX46" fmla="*/ 5025295 w 12179332"/>
                  <a:gd name="connsiteY46" fmla="*/ 1505903 h 2391650"/>
                  <a:gd name="connsiteX47" fmla="*/ 5029962 w 12179332"/>
                  <a:gd name="connsiteY47" fmla="*/ 1521047 h 2391650"/>
                  <a:gd name="connsiteX48" fmla="*/ 5303615 w 12179332"/>
                  <a:gd name="connsiteY48" fmla="*/ 1521047 h 2391650"/>
                  <a:gd name="connsiteX49" fmla="*/ 5303615 w 12179332"/>
                  <a:gd name="connsiteY49" fmla="*/ 2192179 h 2391650"/>
                  <a:gd name="connsiteX50" fmla="*/ 5003769 w 12179332"/>
                  <a:gd name="connsiteY50" fmla="*/ 2192179 h 2391650"/>
                  <a:gd name="connsiteX51" fmla="*/ 5003769 w 12179332"/>
                  <a:gd name="connsiteY51" fmla="*/ 1556957 h 2391650"/>
                  <a:gd name="connsiteX52" fmla="*/ 4124801 w 12179332"/>
                  <a:gd name="connsiteY52" fmla="*/ 1556957 h 2391650"/>
                  <a:gd name="connsiteX53" fmla="*/ 4124801 w 12179332"/>
                  <a:gd name="connsiteY53" fmla="*/ 2200370 h 2391650"/>
                  <a:gd name="connsiteX54" fmla="*/ 3945350 w 12179332"/>
                  <a:gd name="connsiteY54" fmla="*/ 2190464 h 2391650"/>
                  <a:gd name="connsiteX55" fmla="*/ 3945350 w 12179332"/>
                  <a:gd name="connsiteY55" fmla="*/ 262128 h 2391650"/>
                  <a:gd name="connsiteX56" fmla="*/ 3627311 w 12179332"/>
                  <a:gd name="connsiteY56" fmla="*/ 262128 h 2391650"/>
                  <a:gd name="connsiteX57" fmla="*/ 3627311 w 12179332"/>
                  <a:gd name="connsiteY57" fmla="*/ 0 h 2391650"/>
                  <a:gd name="connsiteX58" fmla="*/ 2735771 w 12179332"/>
                  <a:gd name="connsiteY58" fmla="*/ 0 h 2391650"/>
                  <a:gd name="connsiteX59" fmla="*/ 2735771 w 12179332"/>
                  <a:gd name="connsiteY59" fmla="*/ 276892 h 2391650"/>
                  <a:gd name="connsiteX60" fmla="*/ 2417255 w 12179332"/>
                  <a:gd name="connsiteY60" fmla="*/ 260033 h 2391650"/>
                  <a:gd name="connsiteX61" fmla="*/ 2417255 w 12179332"/>
                  <a:gd name="connsiteY61" fmla="*/ 321945 h 2391650"/>
                  <a:gd name="connsiteX62" fmla="*/ 2420112 w 12179332"/>
                  <a:gd name="connsiteY62" fmla="*/ 1358456 h 2391650"/>
                  <a:gd name="connsiteX63" fmla="*/ 2338197 w 12179332"/>
                  <a:gd name="connsiteY63" fmla="*/ 1437704 h 2391650"/>
                  <a:gd name="connsiteX64" fmla="*/ 1938528 w 12179332"/>
                  <a:gd name="connsiteY64" fmla="*/ 1430941 h 2391650"/>
                  <a:gd name="connsiteX65" fmla="*/ 1865757 w 12179332"/>
                  <a:gd name="connsiteY65" fmla="*/ 1397508 h 2391650"/>
                  <a:gd name="connsiteX66" fmla="*/ 1428655 w 12179332"/>
                  <a:gd name="connsiteY66" fmla="*/ 882777 h 2391650"/>
                  <a:gd name="connsiteX67" fmla="*/ 1346168 w 12179332"/>
                  <a:gd name="connsiteY67" fmla="*/ 867251 h 2391650"/>
                  <a:gd name="connsiteX68" fmla="*/ 787241 w 12179332"/>
                  <a:gd name="connsiteY68" fmla="*/ 1141667 h 2391650"/>
                  <a:gd name="connsiteX69" fmla="*/ 721709 w 12179332"/>
                  <a:gd name="connsiteY69" fmla="*/ 1171385 h 2391650"/>
                  <a:gd name="connsiteX70" fmla="*/ 721709 w 12179332"/>
                  <a:gd name="connsiteY70" fmla="*/ 926878 h 2391650"/>
                  <a:gd name="connsiteX71" fmla="*/ 468154 w 12179332"/>
                  <a:gd name="connsiteY71" fmla="*/ 926878 h 2391650"/>
                  <a:gd name="connsiteX72" fmla="*/ 469487 w 12179332"/>
                  <a:gd name="connsiteY72" fmla="*/ 1217581 h 2391650"/>
                  <a:gd name="connsiteX73" fmla="*/ 411575 w 12179332"/>
                  <a:gd name="connsiteY73" fmla="*/ 1311593 h 2391650"/>
                  <a:gd name="connsiteX74" fmla="*/ 206312 w 12179332"/>
                  <a:gd name="connsiteY74" fmla="*/ 1421606 h 2391650"/>
                  <a:gd name="connsiteX75" fmla="*/ 66675 w 12179332"/>
                  <a:gd name="connsiteY75" fmla="*/ 1498283 h 2391650"/>
                  <a:gd name="connsiteX76" fmla="*/ 69056 w 12179332"/>
                  <a:gd name="connsiteY76" fmla="*/ 1506950 h 2391650"/>
                  <a:gd name="connsiteX77" fmla="*/ 340614 w 12179332"/>
                  <a:gd name="connsiteY77" fmla="*/ 1521238 h 2391650"/>
                  <a:gd name="connsiteX78" fmla="*/ 340614 w 12179332"/>
                  <a:gd name="connsiteY78" fmla="*/ 2185321 h 2391650"/>
                  <a:gd name="connsiteX79" fmla="*/ 284702 w 12179332"/>
                  <a:gd name="connsiteY79" fmla="*/ 2188845 h 2391650"/>
                  <a:gd name="connsiteX80" fmla="*/ 0 w 12179332"/>
                  <a:gd name="connsiteY80" fmla="*/ 2199704 h 2391650"/>
                  <a:gd name="connsiteX81" fmla="*/ 0 w 12179332"/>
                  <a:gd name="connsiteY81" fmla="*/ 2275808 h 2391650"/>
                  <a:gd name="connsiteX82" fmla="*/ 415290 w 12179332"/>
                  <a:gd name="connsiteY82" fmla="*/ 2275808 h 2391650"/>
                  <a:gd name="connsiteX83" fmla="*/ 415290 w 12179332"/>
                  <a:gd name="connsiteY83" fmla="*/ 1438751 h 2391650"/>
                  <a:gd name="connsiteX84" fmla="*/ 368713 w 12179332"/>
                  <a:gd name="connsiteY84" fmla="*/ 1427036 h 2391650"/>
                  <a:gd name="connsiteX85" fmla="*/ 482251 w 12179332"/>
                  <a:gd name="connsiteY85" fmla="*/ 1364456 h 2391650"/>
                  <a:gd name="connsiteX86" fmla="*/ 527114 w 12179332"/>
                  <a:gd name="connsiteY86" fmla="*/ 1286923 h 2391650"/>
                  <a:gd name="connsiteX87" fmla="*/ 526352 w 12179332"/>
                  <a:gd name="connsiteY87" fmla="*/ 1021271 h 2391650"/>
                  <a:gd name="connsiteX88" fmla="*/ 626554 w 12179332"/>
                  <a:gd name="connsiteY88" fmla="*/ 1021271 h 2391650"/>
                  <a:gd name="connsiteX89" fmla="*/ 650272 w 12179332"/>
                  <a:gd name="connsiteY89" fmla="*/ 1288352 h 2391650"/>
                  <a:gd name="connsiteX90" fmla="*/ 1365790 w 12179332"/>
                  <a:gd name="connsiteY90" fmla="*/ 945261 h 2391650"/>
                  <a:gd name="connsiteX91" fmla="*/ 1393793 w 12179332"/>
                  <a:gd name="connsiteY91" fmla="*/ 975074 h 2391650"/>
                  <a:gd name="connsiteX92" fmla="*/ 1815751 w 12179332"/>
                  <a:gd name="connsiteY92" fmla="*/ 1465231 h 2391650"/>
                  <a:gd name="connsiteX93" fmla="*/ 1900619 w 12179332"/>
                  <a:gd name="connsiteY93" fmla="*/ 1503617 h 2391650"/>
                  <a:gd name="connsiteX94" fmla="*/ 2438305 w 12179332"/>
                  <a:gd name="connsiteY94" fmla="*/ 1503902 h 2391650"/>
                  <a:gd name="connsiteX95" fmla="*/ 2490692 w 12179332"/>
                  <a:gd name="connsiteY95" fmla="*/ 1450277 h 2391650"/>
                  <a:gd name="connsiteX96" fmla="*/ 2489835 w 12179332"/>
                  <a:gd name="connsiteY96" fmla="*/ 404241 h 2391650"/>
                  <a:gd name="connsiteX97" fmla="*/ 2489835 w 12179332"/>
                  <a:gd name="connsiteY97" fmla="*/ 344234 h 2391650"/>
                  <a:gd name="connsiteX98" fmla="*/ 2799779 w 12179332"/>
                  <a:gd name="connsiteY98" fmla="*/ 344234 h 2391650"/>
                  <a:gd name="connsiteX99" fmla="*/ 2799779 w 12179332"/>
                  <a:gd name="connsiteY99" fmla="*/ 72009 h 2391650"/>
                  <a:gd name="connsiteX100" fmla="*/ 3557683 w 12179332"/>
                  <a:gd name="connsiteY100" fmla="*/ 72009 h 2391650"/>
                  <a:gd name="connsiteX101" fmla="*/ 3557683 w 12179332"/>
                  <a:gd name="connsiteY101" fmla="*/ 327089 h 2391650"/>
                  <a:gd name="connsiteX102" fmla="*/ 3875818 w 12179332"/>
                  <a:gd name="connsiteY102" fmla="*/ 327089 h 2391650"/>
                  <a:gd name="connsiteX103" fmla="*/ 3875818 w 12179332"/>
                  <a:gd name="connsiteY103" fmla="*/ 2273808 h 2391650"/>
                  <a:gd name="connsiteX104" fmla="*/ 4196429 w 12179332"/>
                  <a:gd name="connsiteY104" fmla="*/ 2273808 h 2391650"/>
                  <a:gd name="connsiteX105" fmla="*/ 4196429 w 12179332"/>
                  <a:gd name="connsiteY105" fmla="*/ 1632966 h 2391650"/>
                  <a:gd name="connsiteX106" fmla="*/ 4934141 w 12179332"/>
                  <a:gd name="connsiteY106" fmla="*/ 1632966 h 2391650"/>
                  <a:gd name="connsiteX107" fmla="*/ 4934141 w 12179332"/>
                  <a:gd name="connsiteY107" fmla="*/ 2273332 h 2391650"/>
                  <a:gd name="connsiteX108" fmla="*/ 5380482 w 12179332"/>
                  <a:gd name="connsiteY108" fmla="*/ 2273332 h 2391650"/>
                  <a:gd name="connsiteX109" fmla="*/ 5380482 w 12179332"/>
                  <a:gd name="connsiteY109" fmla="*/ 1435989 h 2391650"/>
                  <a:gd name="connsiteX110" fmla="*/ 5235607 w 12179332"/>
                  <a:gd name="connsiteY110" fmla="*/ 1435989 h 2391650"/>
                  <a:gd name="connsiteX111" fmla="*/ 6094762 w 12179332"/>
                  <a:gd name="connsiteY111" fmla="*/ 617887 h 2391650"/>
                  <a:gd name="connsiteX112" fmla="*/ 7006304 w 12179332"/>
                  <a:gd name="connsiteY112" fmla="*/ 1422940 h 2391650"/>
                  <a:gd name="connsiteX113" fmla="*/ 6850380 w 12179332"/>
                  <a:gd name="connsiteY113" fmla="*/ 1431608 h 2391650"/>
                  <a:gd name="connsiteX114" fmla="*/ 6850380 w 12179332"/>
                  <a:gd name="connsiteY114" fmla="*/ 2276951 h 2391650"/>
                  <a:gd name="connsiteX115" fmla="*/ 7085933 w 12179332"/>
                  <a:gd name="connsiteY115" fmla="*/ 2276570 h 2391650"/>
                  <a:gd name="connsiteX116" fmla="*/ 7144988 w 12179332"/>
                  <a:gd name="connsiteY116" fmla="*/ 2305050 h 2391650"/>
                  <a:gd name="connsiteX117" fmla="*/ 7399973 w 12179332"/>
                  <a:gd name="connsiteY117" fmla="*/ 2351246 h 2391650"/>
                  <a:gd name="connsiteX118" fmla="*/ 7486365 w 12179332"/>
                  <a:gd name="connsiteY118" fmla="*/ 2335816 h 2391650"/>
                  <a:gd name="connsiteX119" fmla="*/ 7637526 w 12179332"/>
                  <a:gd name="connsiteY119" fmla="*/ 2312003 h 2391650"/>
                  <a:gd name="connsiteX120" fmla="*/ 7761256 w 12179332"/>
                  <a:gd name="connsiteY120" fmla="*/ 2265712 h 2391650"/>
                  <a:gd name="connsiteX121" fmla="*/ 7951565 w 12179332"/>
                  <a:gd name="connsiteY121" fmla="*/ 2262092 h 2391650"/>
                  <a:gd name="connsiteX122" fmla="*/ 8229695 w 12179332"/>
                  <a:gd name="connsiteY122" fmla="*/ 2261902 h 2391650"/>
                  <a:gd name="connsiteX123" fmla="*/ 8264747 w 12179332"/>
                  <a:gd name="connsiteY123" fmla="*/ 1882807 h 2391650"/>
                  <a:gd name="connsiteX124" fmla="*/ 8249698 w 12179332"/>
                  <a:gd name="connsiteY124" fmla="*/ 1857375 h 2391650"/>
                  <a:gd name="connsiteX125" fmla="*/ 8113776 w 12179332"/>
                  <a:gd name="connsiteY125" fmla="*/ 1752029 h 2391650"/>
                  <a:gd name="connsiteX126" fmla="*/ 7869555 w 12179332"/>
                  <a:gd name="connsiteY126" fmla="*/ 1711643 h 2391650"/>
                  <a:gd name="connsiteX127" fmla="*/ 7839266 w 12179332"/>
                  <a:gd name="connsiteY127" fmla="*/ 1548098 h 2391650"/>
                  <a:gd name="connsiteX128" fmla="*/ 7993952 w 12179332"/>
                  <a:gd name="connsiteY128" fmla="*/ 1383697 h 2391650"/>
                  <a:gd name="connsiteX129" fmla="*/ 8042339 w 12179332"/>
                  <a:gd name="connsiteY129" fmla="*/ 979265 h 2391650"/>
                  <a:gd name="connsiteX130" fmla="*/ 8052816 w 12179332"/>
                  <a:gd name="connsiteY130" fmla="*/ 836581 h 2391650"/>
                  <a:gd name="connsiteX131" fmla="*/ 8184928 w 12179332"/>
                  <a:gd name="connsiteY131" fmla="*/ 696278 h 2391650"/>
                  <a:gd name="connsiteX132" fmla="*/ 8386858 w 12179332"/>
                  <a:gd name="connsiteY132" fmla="*/ 810006 h 2391650"/>
                  <a:gd name="connsiteX133" fmla="*/ 8413242 w 12179332"/>
                  <a:gd name="connsiteY133" fmla="*/ 930593 h 2391650"/>
                  <a:gd name="connsiteX134" fmla="*/ 8473059 w 12179332"/>
                  <a:gd name="connsiteY134" fmla="*/ 924401 h 2391650"/>
                  <a:gd name="connsiteX135" fmla="*/ 8651176 w 12179332"/>
                  <a:gd name="connsiteY135" fmla="*/ 1082993 h 2391650"/>
                  <a:gd name="connsiteX136" fmla="*/ 8630221 w 12179332"/>
                  <a:gd name="connsiteY136" fmla="*/ 1221200 h 2391650"/>
                  <a:gd name="connsiteX137" fmla="*/ 8648986 w 12179332"/>
                  <a:gd name="connsiteY137" fmla="*/ 1299591 h 2391650"/>
                  <a:gd name="connsiteX138" fmla="*/ 8709850 w 12179332"/>
                  <a:gd name="connsiteY138" fmla="*/ 1365314 h 2391650"/>
                  <a:gd name="connsiteX139" fmla="*/ 8729472 w 12179332"/>
                  <a:gd name="connsiteY139" fmla="*/ 1562195 h 2391650"/>
                  <a:gd name="connsiteX140" fmla="*/ 8543258 w 12179332"/>
                  <a:gd name="connsiteY140" fmla="*/ 1665256 h 2391650"/>
                  <a:gd name="connsiteX141" fmla="*/ 8501158 w 12179332"/>
                  <a:gd name="connsiteY141" fmla="*/ 1663351 h 2391650"/>
                  <a:gd name="connsiteX142" fmla="*/ 8415337 w 12179332"/>
                  <a:gd name="connsiteY142" fmla="*/ 1839563 h 2391650"/>
                  <a:gd name="connsiteX143" fmla="*/ 8365713 w 12179332"/>
                  <a:gd name="connsiteY143" fmla="*/ 1959102 h 2391650"/>
                  <a:gd name="connsiteX144" fmla="*/ 8367999 w 12179332"/>
                  <a:gd name="connsiteY144" fmla="*/ 1987486 h 2391650"/>
                  <a:gd name="connsiteX145" fmla="*/ 8394478 w 12179332"/>
                  <a:gd name="connsiteY145" fmla="*/ 2252758 h 2391650"/>
                  <a:gd name="connsiteX146" fmla="*/ 8975598 w 12179332"/>
                  <a:gd name="connsiteY146" fmla="*/ 2252758 h 2391650"/>
                  <a:gd name="connsiteX147" fmla="*/ 8975598 w 12179332"/>
                  <a:gd name="connsiteY147" fmla="*/ 2195132 h 2391650"/>
                  <a:gd name="connsiteX148" fmla="*/ 8974836 w 12179332"/>
                  <a:gd name="connsiteY148" fmla="*/ 1667351 h 2391650"/>
                  <a:gd name="connsiteX149" fmla="*/ 9023604 w 12179332"/>
                  <a:gd name="connsiteY149" fmla="*/ 1605629 h 2391650"/>
                  <a:gd name="connsiteX150" fmla="*/ 9920478 w 12179332"/>
                  <a:gd name="connsiteY150" fmla="*/ 1436561 h 2391650"/>
                  <a:gd name="connsiteX151" fmla="*/ 9991820 w 12179332"/>
                  <a:gd name="connsiteY151" fmla="*/ 1403604 h 2391650"/>
                  <a:gd name="connsiteX152" fmla="*/ 10470738 w 12179332"/>
                  <a:gd name="connsiteY152" fmla="*/ 1012508 h 2391650"/>
                  <a:gd name="connsiteX153" fmla="*/ 10870120 w 12179332"/>
                  <a:gd name="connsiteY153" fmla="*/ 685800 h 2391650"/>
                  <a:gd name="connsiteX154" fmla="*/ 11694700 w 12179332"/>
                  <a:gd name="connsiteY154" fmla="*/ 1337215 h 2391650"/>
                  <a:gd name="connsiteX155" fmla="*/ 11577637 w 12179332"/>
                  <a:gd name="connsiteY155" fmla="*/ 1356836 h 2391650"/>
                  <a:gd name="connsiteX156" fmla="*/ 11577637 w 12179332"/>
                  <a:gd name="connsiteY156" fmla="*/ 2261330 h 2391650"/>
                  <a:gd name="connsiteX157" fmla="*/ 12179332 w 12179332"/>
                  <a:gd name="connsiteY157" fmla="*/ 2261330 h 2391650"/>
                  <a:gd name="connsiteX158" fmla="*/ 12179332 w 12179332"/>
                  <a:gd name="connsiteY158" fmla="*/ 2194751 h 2391650"/>
                  <a:gd name="connsiteX159" fmla="*/ 11651647 w 12179332"/>
                  <a:gd name="connsiteY159" fmla="*/ 2194846 h 2391650"/>
                  <a:gd name="connsiteX160" fmla="*/ 7525322 w 12179332"/>
                  <a:gd name="connsiteY160" fmla="*/ 2265426 h 2391650"/>
                  <a:gd name="connsiteX161" fmla="*/ 7403592 w 12179332"/>
                  <a:gd name="connsiteY161" fmla="*/ 2239137 h 2391650"/>
                  <a:gd name="connsiteX162" fmla="*/ 7388543 w 12179332"/>
                  <a:gd name="connsiteY162" fmla="*/ 2261807 h 2391650"/>
                  <a:gd name="connsiteX163" fmla="*/ 7219379 w 12179332"/>
                  <a:gd name="connsiteY163" fmla="*/ 2302288 h 2391650"/>
                  <a:gd name="connsiteX164" fmla="*/ 7189280 w 12179332"/>
                  <a:gd name="connsiteY164" fmla="*/ 2195322 h 2391650"/>
                  <a:gd name="connsiteX165" fmla="*/ 7173754 w 12179332"/>
                  <a:gd name="connsiteY165" fmla="*/ 2077212 h 2391650"/>
                  <a:gd name="connsiteX166" fmla="*/ 7157371 w 12179332"/>
                  <a:gd name="connsiteY166" fmla="*/ 1996726 h 2391650"/>
                  <a:gd name="connsiteX167" fmla="*/ 7258812 w 12179332"/>
                  <a:gd name="connsiteY167" fmla="*/ 1956054 h 2391650"/>
                  <a:gd name="connsiteX168" fmla="*/ 7350728 w 12179332"/>
                  <a:gd name="connsiteY168" fmla="*/ 1927384 h 2391650"/>
                  <a:gd name="connsiteX169" fmla="*/ 7491889 w 12179332"/>
                  <a:gd name="connsiteY169" fmla="*/ 1919478 h 2391650"/>
                  <a:gd name="connsiteX170" fmla="*/ 7502843 w 12179332"/>
                  <a:gd name="connsiteY170" fmla="*/ 2008442 h 2391650"/>
                  <a:gd name="connsiteX171" fmla="*/ 7448265 w 12179332"/>
                  <a:gd name="connsiteY171" fmla="*/ 2081498 h 2391650"/>
                  <a:gd name="connsiteX172" fmla="*/ 7541610 w 12179332"/>
                  <a:gd name="connsiteY172" fmla="*/ 2105406 h 2391650"/>
                  <a:gd name="connsiteX173" fmla="*/ 7602284 w 12179332"/>
                  <a:gd name="connsiteY173" fmla="*/ 2158365 h 2391650"/>
                  <a:gd name="connsiteX174" fmla="*/ 7525322 w 12179332"/>
                  <a:gd name="connsiteY174" fmla="*/ 2265426 h 23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2179332" h="2391650">
                    <a:moveTo>
                      <a:pt x="11651647" y="2194846"/>
                    </a:moveTo>
                    <a:cubicBezTo>
                      <a:pt x="11651647" y="1933194"/>
                      <a:pt x="11651647" y="1680877"/>
                      <a:pt x="11651647" y="1418654"/>
                    </a:cubicBezTo>
                    <a:cubicBezTo>
                      <a:pt x="11736704" y="1418654"/>
                      <a:pt x="11818905" y="1418654"/>
                      <a:pt x="11901201" y="1418654"/>
                    </a:cubicBezTo>
                    <a:cubicBezTo>
                      <a:pt x="11901678" y="1414463"/>
                      <a:pt x="11902155" y="1410367"/>
                      <a:pt x="11902630" y="1406176"/>
                    </a:cubicBezTo>
                    <a:cubicBezTo>
                      <a:pt x="11558587" y="1134428"/>
                      <a:pt x="11214544" y="862775"/>
                      <a:pt x="10870120" y="590645"/>
                    </a:cubicBezTo>
                    <a:cubicBezTo>
                      <a:pt x="10847927" y="608743"/>
                      <a:pt x="10829448" y="623697"/>
                      <a:pt x="10811161" y="638747"/>
                    </a:cubicBezTo>
                    <a:cubicBezTo>
                      <a:pt x="10533126" y="867251"/>
                      <a:pt x="10255377" y="1096137"/>
                      <a:pt x="9976580" y="1323689"/>
                    </a:cubicBezTo>
                    <a:cubicBezTo>
                      <a:pt x="9955529" y="1340834"/>
                      <a:pt x="9928193" y="1354550"/>
                      <a:pt x="9901714" y="1359980"/>
                    </a:cubicBezTo>
                    <a:cubicBezTo>
                      <a:pt x="9581864" y="1425226"/>
                      <a:pt x="9261824" y="1489139"/>
                      <a:pt x="8941403" y="1551527"/>
                    </a:cubicBezTo>
                    <a:cubicBezTo>
                      <a:pt x="8907971" y="1558004"/>
                      <a:pt x="8897684" y="1569339"/>
                      <a:pt x="8898160" y="1603343"/>
                    </a:cubicBezTo>
                    <a:cubicBezTo>
                      <a:pt x="8900732" y="1779270"/>
                      <a:pt x="8900732" y="1955197"/>
                      <a:pt x="8901589" y="2131124"/>
                    </a:cubicBezTo>
                    <a:cubicBezTo>
                      <a:pt x="8901684" y="2147983"/>
                      <a:pt x="8901589" y="2164937"/>
                      <a:pt x="8901589" y="2188274"/>
                    </a:cubicBezTo>
                    <a:cubicBezTo>
                      <a:pt x="8752141" y="2188274"/>
                      <a:pt x="8608695" y="2188274"/>
                      <a:pt x="8461915" y="2188274"/>
                    </a:cubicBezTo>
                    <a:cubicBezTo>
                      <a:pt x="8449437" y="2115503"/>
                      <a:pt x="8437912" y="2040636"/>
                      <a:pt x="8423339" y="1966246"/>
                    </a:cubicBezTo>
                    <a:cubicBezTo>
                      <a:pt x="8417243" y="1935004"/>
                      <a:pt x="8430006" y="1920716"/>
                      <a:pt x="8452675" y="1900333"/>
                    </a:cubicBezTo>
                    <a:cubicBezTo>
                      <a:pt x="8491537" y="1865281"/>
                      <a:pt x="8528590" y="1824323"/>
                      <a:pt x="8553069" y="1778699"/>
                    </a:cubicBezTo>
                    <a:cubicBezTo>
                      <a:pt x="8567737" y="1751362"/>
                      <a:pt x="8577929" y="1735074"/>
                      <a:pt x="8608695" y="1726121"/>
                    </a:cubicBezTo>
                    <a:cubicBezTo>
                      <a:pt x="8830056" y="1661541"/>
                      <a:pt x="8892350" y="1432941"/>
                      <a:pt x="8733853" y="1267587"/>
                    </a:cubicBezTo>
                    <a:cubicBezTo>
                      <a:pt x="8710041" y="1242727"/>
                      <a:pt x="8700040" y="1221581"/>
                      <a:pt x="8708517" y="1185005"/>
                    </a:cubicBezTo>
                    <a:cubicBezTo>
                      <a:pt x="8718328" y="1142619"/>
                      <a:pt x="8720137" y="1096804"/>
                      <a:pt x="8716328" y="1053179"/>
                    </a:cubicBezTo>
                    <a:cubicBezTo>
                      <a:pt x="8705755" y="934212"/>
                      <a:pt x="8611648" y="849821"/>
                      <a:pt x="8494109" y="851630"/>
                    </a:cubicBezTo>
                    <a:cubicBezTo>
                      <a:pt x="8466010" y="852011"/>
                      <a:pt x="8457343" y="841915"/>
                      <a:pt x="8448961" y="816578"/>
                    </a:cubicBezTo>
                    <a:cubicBezTo>
                      <a:pt x="8437245" y="780955"/>
                      <a:pt x="8421624" y="745046"/>
                      <a:pt x="8400098" y="714566"/>
                    </a:cubicBezTo>
                    <a:cubicBezTo>
                      <a:pt x="8339042" y="628269"/>
                      <a:pt x="8192548" y="592646"/>
                      <a:pt x="8098917" y="637604"/>
                    </a:cubicBezTo>
                    <a:cubicBezTo>
                      <a:pt x="8027480" y="671894"/>
                      <a:pt x="7966234" y="789432"/>
                      <a:pt x="7970425" y="878586"/>
                    </a:cubicBezTo>
                    <a:cubicBezTo>
                      <a:pt x="7971187" y="893921"/>
                      <a:pt x="7964329" y="916115"/>
                      <a:pt x="7952994" y="924592"/>
                    </a:cubicBezTo>
                    <a:cubicBezTo>
                      <a:pt x="7805928" y="1034701"/>
                      <a:pt x="7770019" y="1167765"/>
                      <a:pt x="7851267" y="1332833"/>
                    </a:cubicBezTo>
                    <a:cubicBezTo>
                      <a:pt x="7870794" y="1372457"/>
                      <a:pt x="7865936" y="1393698"/>
                      <a:pt x="7837361" y="1425416"/>
                    </a:cubicBezTo>
                    <a:cubicBezTo>
                      <a:pt x="7753445" y="1518285"/>
                      <a:pt x="7742873" y="1628204"/>
                      <a:pt x="7801261" y="1727549"/>
                    </a:cubicBezTo>
                    <a:cubicBezTo>
                      <a:pt x="7864888" y="1835753"/>
                      <a:pt x="7953470" y="1872710"/>
                      <a:pt x="8084058" y="1845564"/>
                    </a:cubicBezTo>
                    <a:cubicBezTo>
                      <a:pt x="8115586" y="1838992"/>
                      <a:pt x="8204073" y="1903571"/>
                      <a:pt x="8201311" y="1934528"/>
                    </a:cubicBezTo>
                    <a:cubicBezTo>
                      <a:pt x="8194453" y="2011490"/>
                      <a:pt x="8184452" y="2088261"/>
                      <a:pt x="8175213" y="2169033"/>
                    </a:cubicBezTo>
                    <a:cubicBezTo>
                      <a:pt x="8017288" y="2174653"/>
                      <a:pt x="7862697" y="2180177"/>
                      <a:pt x="7709631" y="2185702"/>
                    </a:cubicBezTo>
                    <a:cubicBezTo>
                      <a:pt x="7681150" y="2091500"/>
                      <a:pt x="7681150" y="2091500"/>
                      <a:pt x="7589615" y="2032064"/>
                    </a:cubicBezTo>
                    <a:cubicBezTo>
                      <a:pt x="7589235" y="2030540"/>
                      <a:pt x="7588377" y="2029015"/>
                      <a:pt x="7588568" y="2027587"/>
                    </a:cubicBezTo>
                    <a:cubicBezTo>
                      <a:pt x="7599998" y="1919669"/>
                      <a:pt x="7570851" y="1856423"/>
                      <a:pt x="7493318" y="1820894"/>
                    </a:cubicBezTo>
                    <a:cubicBezTo>
                      <a:pt x="7402640" y="1779270"/>
                      <a:pt x="7357110" y="1791653"/>
                      <a:pt x="7271290" y="1879473"/>
                    </a:cubicBezTo>
                    <a:cubicBezTo>
                      <a:pt x="7265861" y="1884998"/>
                      <a:pt x="7254621" y="1885760"/>
                      <a:pt x="7245763" y="1886903"/>
                    </a:cubicBezTo>
                    <a:cubicBezTo>
                      <a:pt x="7125748" y="1902047"/>
                      <a:pt x="7079742" y="1965674"/>
                      <a:pt x="7105459" y="2083784"/>
                    </a:cubicBezTo>
                    <a:cubicBezTo>
                      <a:pt x="7113080" y="2118836"/>
                      <a:pt x="7124986" y="2152936"/>
                      <a:pt x="7135083" y="2188083"/>
                    </a:cubicBezTo>
                    <a:cubicBezTo>
                      <a:pt x="7078694" y="2188083"/>
                      <a:pt x="7024878" y="2187035"/>
                      <a:pt x="6971157" y="2188464"/>
                    </a:cubicBezTo>
                    <a:cubicBezTo>
                      <a:pt x="6940582" y="2189321"/>
                      <a:pt x="6930200" y="2178177"/>
                      <a:pt x="6930200" y="2147030"/>
                    </a:cubicBezTo>
                    <a:cubicBezTo>
                      <a:pt x="6930295" y="1944148"/>
                      <a:pt x="6928581" y="1741265"/>
                      <a:pt x="6927723" y="1538383"/>
                    </a:cubicBezTo>
                    <a:cubicBezTo>
                      <a:pt x="6927723" y="1529334"/>
                      <a:pt x="6929438" y="1520190"/>
                      <a:pt x="6930295" y="1510665"/>
                    </a:cubicBezTo>
                    <a:cubicBezTo>
                      <a:pt x="7018687" y="1510665"/>
                      <a:pt x="7104222" y="1510665"/>
                      <a:pt x="7198710" y="1510665"/>
                    </a:cubicBezTo>
                    <a:cubicBezTo>
                      <a:pt x="6827044" y="1171861"/>
                      <a:pt x="6461950" y="839153"/>
                      <a:pt x="6094762" y="504444"/>
                    </a:cubicBezTo>
                    <a:cubicBezTo>
                      <a:pt x="5736241" y="840200"/>
                      <a:pt x="5380768" y="1173004"/>
                      <a:pt x="5025295" y="1505903"/>
                    </a:cubicBezTo>
                    <a:cubicBezTo>
                      <a:pt x="5026819" y="1510951"/>
                      <a:pt x="5028438" y="1515999"/>
                      <a:pt x="5029962" y="1521047"/>
                    </a:cubicBezTo>
                    <a:cubicBezTo>
                      <a:pt x="5119212" y="1521047"/>
                      <a:pt x="5208461" y="1521047"/>
                      <a:pt x="5303615" y="1521047"/>
                    </a:cubicBezTo>
                    <a:cubicBezTo>
                      <a:pt x="5303615" y="1753076"/>
                      <a:pt x="5303615" y="1975295"/>
                      <a:pt x="5303615" y="2192179"/>
                    </a:cubicBezTo>
                    <a:cubicBezTo>
                      <a:pt x="5204174" y="2192179"/>
                      <a:pt x="5106543" y="2192179"/>
                      <a:pt x="5003769" y="2192179"/>
                    </a:cubicBezTo>
                    <a:cubicBezTo>
                      <a:pt x="5003769" y="1975009"/>
                      <a:pt x="5003769" y="1765173"/>
                      <a:pt x="5003769" y="1556957"/>
                    </a:cubicBezTo>
                    <a:cubicBezTo>
                      <a:pt x="4707160" y="1556957"/>
                      <a:pt x="4415981" y="1556957"/>
                      <a:pt x="4124801" y="1556957"/>
                    </a:cubicBezTo>
                    <a:cubicBezTo>
                      <a:pt x="4124801" y="1772888"/>
                      <a:pt x="4124801" y="1984343"/>
                      <a:pt x="4124801" y="2200370"/>
                    </a:cubicBezTo>
                    <a:cubicBezTo>
                      <a:pt x="4064318" y="2197037"/>
                      <a:pt x="4006310" y="2193798"/>
                      <a:pt x="3945350" y="2190464"/>
                    </a:cubicBezTo>
                    <a:cubicBezTo>
                      <a:pt x="3945350" y="1547908"/>
                      <a:pt x="3945350" y="908590"/>
                      <a:pt x="3945350" y="262128"/>
                    </a:cubicBezTo>
                    <a:cubicBezTo>
                      <a:pt x="3839337" y="262128"/>
                      <a:pt x="3735800" y="262128"/>
                      <a:pt x="3627311" y="262128"/>
                    </a:cubicBezTo>
                    <a:cubicBezTo>
                      <a:pt x="3627311" y="170307"/>
                      <a:pt x="3627311" y="85535"/>
                      <a:pt x="3627311" y="0"/>
                    </a:cubicBezTo>
                    <a:cubicBezTo>
                      <a:pt x="3326702" y="0"/>
                      <a:pt x="3031331" y="0"/>
                      <a:pt x="2735771" y="0"/>
                    </a:cubicBezTo>
                    <a:cubicBezTo>
                      <a:pt x="2735771" y="93917"/>
                      <a:pt x="2735771" y="183642"/>
                      <a:pt x="2735771" y="276892"/>
                    </a:cubicBezTo>
                    <a:cubicBezTo>
                      <a:pt x="2629091" y="271272"/>
                      <a:pt x="2525459" y="265748"/>
                      <a:pt x="2417255" y="260033"/>
                    </a:cubicBezTo>
                    <a:cubicBezTo>
                      <a:pt x="2417255" y="284702"/>
                      <a:pt x="2417255" y="303371"/>
                      <a:pt x="2417255" y="321945"/>
                    </a:cubicBezTo>
                    <a:cubicBezTo>
                      <a:pt x="2418207" y="667417"/>
                      <a:pt x="2419160" y="1012984"/>
                      <a:pt x="2420112" y="1358456"/>
                    </a:cubicBezTo>
                    <a:cubicBezTo>
                      <a:pt x="2420303" y="1438942"/>
                      <a:pt x="2420398" y="1439132"/>
                      <a:pt x="2338197" y="1437704"/>
                    </a:cubicBezTo>
                    <a:cubicBezTo>
                      <a:pt x="2204942" y="1435418"/>
                      <a:pt x="2071783" y="1431798"/>
                      <a:pt x="1938528" y="1430941"/>
                    </a:cubicBezTo>
                    <a:cubicBezTo>
                      <a:pt x="1907191" y="1430750"/>
                      <a:pt x="1886045" y="1421606"/>
                      <a:pt x="1865757" y="1397508"/>
                    </a:cubicBezTo>
                    <a:cubicBezTo>
                      <a:pt x="1720596" y="1225486"/>
                      <a:pt x="1572959" y="1055465"/>
                      <a:pt x="1428655" y="882777"/>
                    </a:cubicBezTo>
                    <a:cubicBezTo>
                      <a:pt x="1401604" y="850392"/>
                      <a:pt x="1381792" y="849344"/>
                      <a:pt x="1346168" y="867251"/>
                    </a:cubicBezTo>
                    <a:cubicBezTo>
                      <a:pt x="1160717" y="960310"/>
                      <a:pt x="973741" y="1050608"/>
                      <a:pt x="787241" y="1141667"/>
                    </a:cubicBezTo>
                    <a:cubicBezTo>
                      <a:pt x="769525" y="1150334"/>
                      <a:pt x="751332" y="1157954"/>
                      <a:pt x="721709" y="1171385"/>
                    </a:cubicBezTo>
                    <a:cubicBezTo>
                      <a:pt x="721709" y="1083945"/>
                      <a:pt x="721709" y="1007078"/>
                      <a:pt x="721709" y="926878"/>
                    </a:cubicBezTo>
                    <a:cubicBezTo>
                      <a:pt x="633984" y="926878"/>
                      <a:pt x="555593" y="926878"/>
                      <a:pt x="468154" y="926878"/>
                    </a:cubicBezTo>
                    <a:cubicBezTo>
                      <a:pt x="468154" y="1024985"/>
                      <a:pt x="464915" y="1121474"/>
                      <a:pt x="469487" y="1217581"/>
                    </a:cubicBezTo>
                    <a:cubicBezTo>
                      <a:pt x="471869" y="1266730"/>
                      <a:pt x="453581" y="1291304"/>
                      <a:pt x="411575" y="1311593"/>
                    </a:cubicBezTo>
                    <a:cubicBezTo>
                      <a:pt x="341757" y="1345311"/>
                      <a:pt x="274511" y="1384459"/>
                      <a:pt x="206312" y="1421606"/>
                    </a:cubicBezTo>
                    <a:cubicBezTo>
                      <a:pt x="159639" y="1446943"/>
                      <a:pt x="113157" y="1472756"/>
                      <a:pt x="66675" y="1498283"/>
                    </a:cubicBezTo>
                    <a:cubicBezTo>
                      <a:pt x="67437" y="1501140"/>
                      <a:pt x="68199" y="1504093"/>
                      <a:pt x="69056" y="1506950"/>
                    </a:cubicBezTo>
                    <a:cubicBezTo>
                      <a:pt x="156686" y="1511618"/>
                      <a:pt x="244412" y="1516190"/>
                      <a:pt x="340614" y="1521238"/>
                    </a:cubicBezTo>
                    <a:cubicBezTo>
                      <a:pt x="340614" y="1744599"/>
                      <a:pt x="340614" y="1962531"/>
                      <a:pt x="340614" y="2185321"/>
                    </a:cubicBezTo>
                    <a:cubicBezTo>
                      <a:pt x="325088" y="2186369"/>
                      <a:pt x="304895" y="2188083"/>
                      <a:pt x="284702" y="2188845"/>
                    </a:cubicBezTo>
                    <a:cubicBezTo>
                      <a:pt x="189833" y="2192560"/>
                      <a:pt x="94869" y="2196084"/>
                      <a:pt x="0" y="2199704"/>
                    </a:cubicBezTo>
                    <a:cubicBezTo>
                      <a:pt x="0" y="2225040"/>
                      <a:pt x="0" y="2250472"/>
                      <a:pt x="0" y="2275808"/>
                    </a:cubicBezTo>
                    <a:cubicBezTo>
                      <a:pt x="137541" y="2275808"/>
                      <a:pt x="275082" y="2275808"/>
                      <a:pt x="415290" y="2275808"/>
                    </a:cubicBezTo>
                    <a:cubicBezTo>
                      <a:pt x="415290" y="1995107"/>
                      <a:pt x="415290" y="1718405"/>
                      <a:pt x="415290" y="1438751"/>
                    </a:cubicBezTo>
                    <a:cubicBezTo>
                      <a:pt x="403193" y="1435703"/>
                      <a:pt x="390239" y="1432465"/>
                      <a:pt x="368713" y="1427036"/>
                    </a:cubicBezTo>
                    <a:cubicBezTo>
                      <a:pt x="410909" y="1403414"/>
                      <a:pt x="445103" y="1380554"/>
                      <a:pt x="482251" y="1364456"/>
                    </a:cubicBezTo>
                    <a:cubicBezTo>
                      <a:pt x="518827" y="1348645"/>
                      <a:pt x="528161" y="1324642"/>
                      <a:pt x="527114" y="1286923"/>
                    </a:cubicBezTo>
                    <a:cubicBezTo>
                      <a:pt x="524542" y="1198721"/>
                      <a:pt x="526352" y="1110329"/>
                      <a:pt x="526352" y="1021271"/>
                    </a:cubicBezTo>
                    <a:cubicBezTo>
                      <a:pt x="563499" y="1021271"/>
                      <a:pt x="594360" y="1021271"/>
                      <a:pt x="626554" y="1021271"/>
                    </a:cubicBezTo>
                    <a:cubicBezTo>
                      <a:pt x="634460" y="1110425"/>
                      <a:pt x="642080" y="1196340"/>
                      <a:pt x="650272" y="1288352"/>
                    </a:cubicBezTo>
                    <a:cubicBezTo>
                      <a:pt x="892207" y="1172337"/>
                      <a:pt x="1128713" y="1058894"/>
                      <a:pt x="1365790" y="945261"/>
                    </a:cubicBezTo>
                    <a:cubicBezTo>
                      <a:pt x="1376648" y="956786"/>
                      <a:pt x="1385602" y="965549"/>
                      <a:pt x="1393793" y="975074"/>
                    </a:cubicBezTo>
                    <a:cubicBezTo>
                      <a:pt x="1534763" y="1138238"/>
                      <a:pt x="1676305" y="1300829"/>
                      <a:pt x="1815751" y="1465231"/>
                    </a:cubicBezTo>
                    <a:cubicBezTo>
                      <a:pt x="1839754" y="1493520"/>
                      <a:pt x="1864138" y="1503998"/>
                      <a:pt x="1900619" y="1503617"/>
                    </a:cubicBezTo>
                    <a:cubicBezTo>
                      <a:pt x="2079879" y="1501902"/>
                      <a:pt x="2259140" y="1501426"/>
                      <a:pt x="2438305" y="1503902"/>
                    </a:cubicBezTo>
                    <a:cubicBezTo>
                      <a:pt x="2481358" y="1504474"/>
                      <a:pt x="2490883" y="1491329"/>
                      <a:pt x="2490692" y="1450277"/>
                    </a:cubicBezTo>
                    <a:cubicBezTo>
                      <a:pt x="2489073" y="1101566"/>
                      <a:pt x="2489835" y="752951"/>
                      <a:pt x="2489835" y="404241"/>
                    </a:cubicBezTo>
                    <a:cubicBezTo>
                      <a:pt x="2489835" y="385953"/>
                      <a:pt x="2489835" y="367570"/>
                      <a:pt x="2489835" y="344234"/>
                    </a:cubicBezTo>
                    <a:cubicBezTo>
                      <a:pt x="2595848" y="344234"/>
                      <a:pt x="2694909" y="344234"/>
                      <a:pt x="2799779" y="344234"/>
                    </a:cubicBezTo>
                    <a:cubicBezTo>
                      <a:pt x="2799779" y="250031"/>
                      <a:pt x="2799779" y="160782"/>
                      <a:pt x="2799779" y="72009"/>
                    </a:cubicBezTo>
                    <a:cubicBezTo>
                      <a:pt x="3054192" y="72009"/>
                      <a:pt x="3302603" y="72009"/>
                      <a:pt x="3557683" y="72009"/>
                    </a:cubicBezTo>
                    <a:cubicBezTo>
                      <a:pt x="3557683" y="157544"/>
                      <a:pt x="3557683" y="240411"/>
                      <a:pt x="3557683" y="327089"/>
                    </a:cubicBezTo>
                    <a:cubicBezTo>
                      <a:pt x="3666459" y="327089"/>
                      <a:pt x="3768567" y="327089"/>
                      <a:pt x="3875818" y="327089"/>
                    </a:cubicBezTo>
                    <a:cubicBezTo>
                      <a:pt x="3875818" y="978313"/>
                      <a:pt x="3875818" y="1625632"/>
                      <a:pt x="3875818" y="2273808"/>
                    </a:cubicBezTo>
                    <a:cubicBezTo>
                      <a:pt x="3984879" y="2273808"/>
                      <a:pt x="4088702" y="2273808"/>
                      <a:pt x="4196429" y="2273808"/>
                    </a:cubicBezTo>
                    <a:cubicBezTo>
                      <a:pt x="4196429" y="2060448"/>
                      <a:pt x="4196429" y="1850231"/>
                      <a:pt x="4196429" y="1632966"/>
                    </a:cubicBezTo>
                    <a:cubicBezTo>
                      <a:pt x="4443318" y="1632966"/>
                      <a:pt x="4686110" y="1632966"/>
                      <a:pt x="4934141" y="1632966"/>
                    </a:cubicBezTo>
                    <a:cubicBezTo>
                      <a:pt x="4934141" y="1846993"/>
                      <a:pt x="4934141" y="2060162"/>
                      <a:pt x="4934141" y="2273332"/>
                    </a:cubicBezTo>
                    <a:cubicBezTo>
                      <a:pt x="5085779" y="2273332"/>
                      <a:pt x="5232273" y="2273332"/>
                      <a:pt x="5380482" y="2273332"/>
                    </a:cubicBezTo>
                    <a:cubicBezTo>
                      <a:pt x="5380482" y="1993106"/>
                      <a:pt x="5380482" y="1716500"/>
                      <a:pt x="5380482" y="1435989"/>
                    </a:cubicBezTo>
                    <a:cubicBezTo>
                      <a:pt x="5334762" y="1435989"/>
                      <a:pt x="5291519" y="1435989"/>
                      <a:pt x="5235607" y="1435989"/>
                    </a:cubicBezTo>
                    <a:cubicBezTo>
                      <a:pt x="5527263" y="1158335"/>
                      <a:pt x="5810059" y="888968"/>
                      <a:pt x="6094762" y="617887"/>
                    </a:cubicBezTo>
                    <a:cubicBezTo>
                      <a:pt x="6397276" y="885063"/>
                      <a:pt x="6697123" y="1149858"/>
                      <a:pt x="7006304" y="1422940"/>
                    </a:cubicBezTo>
                    <a:cubicBezTo>
                      <a:pt x="6943630" y="1426464"/>
                      <a:pt x="6893910" y="1429226"/>
                      <a:pt x="6850380" y="1431608"/>
                    </a:cubicBezTo>
                    <a:cubicBezTo>
                      <a:pt x="6850380" y="1714881"/>
                      <a:pt x="6850380" y="1993202"/>
                      <a:pt x="6850380" y="2276951"/>
                    </a:cubicBezTo>
                    <a:cubicBezTo>
                      <a:pt x="6934582" y="2276951"/>
                      <a:pt x="7010305" y="2277713"/>
                      <a:pt x="7085933" y="2276570"/>
                    </a:cubicBezTo>
                    <a:cubicBezTo>
                      <a:pt x="7111556" y="2276189"/>
                      <a:pt x="7128700" y="2282285"/>
                      <a:pt x="7144988" y="2305050"/>
                    </a:cubicBezTo>
                    <a:cubicBezTo>
                      <a:pt x="7213759" y="2401634"/>
                      <a:pt x="7302246" y="2418017"/>
                      <a:pt x="7399973" y="2351246"/>
                    </a:cubicBezTo>
                    <a:cubicBezTo>
                      <a:pt x="7428738" y="2331625"/>
                      <a:pt x="7452456" y="2326100"/>
                      <a:pt x="7486365" y="2335816"/>
                    </a:cubicBezTo>
                    <a:cubicBezTo>
                      <a:pt x="7539228" y="2350865"/>
                      <a:pt x="7601617" y="2358962"/>
                      <a:pt x="7637526" y="2312003"/>
                    </a:cubicBezTo>
                    <a:cubicBezTo>
                      <a:pt x="7673341" y="2265236"/>
                      <a:pt x="7714298" y="2266188"/>
                      <a:pt x="7761256" y="2265712"/>
                    </a:cubicBezTo>
                    <a:cubicBezTo>
                      <a:pt x="7824692" y="2265045"/>
                      <a:pt x="7888129" y="2262569"/>
                      <a:pt x="7951565" y="2262092"/>
                    </a:cubicBezTo>
                    <a:cubicBezTo>
                      <a:pt x="8043196" y="2261426"/>
                      <a:pt x="8134732" y="2261902"/>
                      <a:pt x="8229695" y="2261902"/>
                    </a:cubicBezTo>
                    <a:cubicBezTo>
                      <a:pt x="8242364" y="2128076"/>
                      <a:pt x="8254270" y="2005489"/>
                      <a:pt x="8264747" y="1882807"/>
                    </a:cubicBezTo>
                    <a:cubicBezTo>
                      <a:pt x="8265414" y="1874711"/>
                      <a:pt x="8257032" y="1863281"/>
                      <a:pt x="8249698" y="1857375"/>
                    </a:cubicBezTo>
                    <a:cubicBezTo>
                      <a:pt x="8206264" y="1822704"/>
                      <a:pt x="8161973" y="1789176"/>
                      <a:pt x="8113776" y="1752029"/>
                    </a:cubicBezTo>
                    <a:cubicBezTo>
                      <a:pt x="7993571" y="1806131"/>
                      <a:pt x="7908608" y="1797844"/>
                      <a:pt x="7869555" y="1711643"/>
                    </a:cubicBezTo>
                    <a:cubicBezTo>
                      <a:pt x="7847076" y="1662113"/>
                      <a:pt x="7832789" y="1601057"/>
                      <a:pt x="7839266" y="1548098"/>
                    </a:cubicBezTo>
                    <a:cubicBezTo>
                      <a:pt x="7849553" y="1463802"/>
                      <a:pt x="7916037" y="1414939"/>
                      <a:pt x="7993952" y="1383697"/>
                    </a:cubicBezTo>
                    <a:cubicBezTo>
                      <a:pt x="7829169" y="1221581"/>
                      <a:pt x="7819263" y="1071467"/>
                      <a:pt x="8042339" y="979265"/>
                    </a:cubicBezTo>
                    <a:cubicBezTo>
                      <a:pt x="8045672" y="930688"/>
                      <a:pt x="8045292" y="883063"/>
                      <a:pt x="8052816" y="836581"/>
                    </a:cubicBezTo>
                    <a:cubicBezTo>
                      <a:pt x="8066532" y="751237"/>
                      <a:pt x="8114919" y="702469"/>
                      <a:pt x="8184928" y="696278"/>
                    </a:cubicBezTo>
                    <a:cubicBezTo>
                      <a:pt x="8287226" y="687229"/>
                      <a:pt x="8357425" y="724948"/>
                      <a:pt x="8386858" y="810006"/>
                    </a:cubicBezTo>
                    <a:cubicBezTo>
                      <a:pt x="8400098" y="848201"/>
                      <a:pt x="8404574" y="889445"/>
                      <a:pt x="8413242" y="930593"/>
                    </a:cubicBezTo>
                    <a:cubicBezTo>
                      <a:pt x="8432482" y="928497"/>
                      <a:pt x="8452675" y="925259"/>
                      <a:pt x="8473059" y="924401"/>
                    </a:cubicBezTo>
                    <a:cubicBezTo>
                      <a:pt x="8580215" y="919734"/>
                      <a:pt x="8646605" y="975646"/>
                      <a:pt x="8651176" y="1082993"/>
                    </a:cubicBezTo>
                    <a:cubicBezTo>
                      <a:pt x="8653177" y="1128903"/>
                      <a:pt x="8643652" y="1176909"/>
                      <a:pt x="8630221" y="1221200"/>
                    </a:cubicBezTo>
                    <a:cubicBezTo>
                      <a:pt x="8620030" y="1254824"/>
                      <a:pt x="8612981" y="1276826"/>
                      <a:pt x="8648986" y="1299591"/>
                    </a:cubicBezTo>
                    <a:cubicBezTo>
                      <a:pt x="8673465" y="1315117"/>
                      <a:pt x="8692801" y="1340834"/>
                      <a:pt x="8709850" y="1365314"/>
                    </a:cubicBezTo>
                    <a:cubicBezTo>
                      <a:pt x="8752713" y="1426655"/>
                      <a:pt x="8767286" y="1495235"/>
                      <a:pt x="8729472" y="1562195"/>
                    </a:cubicBezTo>
                    <a:cubicBezTo>
                      <a:pt x="8690134" y="1631918"/>
                      <a:pt x="8624602" y="1665732"/>
                      <a:pt x="8543258" y="1665256"/>
                    </a:cubicBezTo>
                    <a:cubicBezTo>
                      <a:pt x="8529637" y="1665161"/>
                      <a:pt x="8516017" y="1664113"/>
                      <a:pt x="8501158" y="1663351"/>
                    </a:cubicBezTo>
                    <a:cubicBezTo>
                      <a:pt x="8493538" y="1734693"/>
                      <a:pt x="8474678" y="1801559"/>
                      <a:pt x="8415337" y="1839563"/>
                    </a:cubicBezTo>
                    <a:cubicBezTo>
                      <a:pt x="8365998" y="1871091"/>
                      <a:pt x="8350853" y="1905953"/>
                      <a:pt x="8365713" y="1959102"/>
                    </a:cubicBezTo>
                    <a:cubicBezTo>
                      <a:pt x="8368189" y="1968056"/>
                      <a:pt x="8367046" y="1978057"/>
                      <a:pt x="8367999" y="1987486"/>
                    </a:cubicBezTo>
                    <a:cubicBezTo>
                      <a:pt x="8376857" y="2076736"/>
                      <a:pt x="8385810" y="2165985"/>
                      <a:pt x="8394478" y="2252758"/>
                    </a:cubicBezTo>
                    <a:cubicBezTo>
                      <a:pt x="8591264" y="2252758"/>
                      <a:pt x="8782145" y="2252758"/>
                      <a:pt x="8975598" y="2252758"/>
                    </a:cubicBezTo>
                    <a:cubicBezTo>
                      <a:pt x="8975598" y="2229803"/>
                      <a:pt x="8975598" y="2212467"/>
                      <a:pt x="8975598" y="2195132"/>
                    </a:cubicBezTo>
                    <a:cubicBezTo>
                      <a:pt x="8975598" y="2019205"/>
                      <a:pt x="8976550" y="1843278"/>
                      <a:pt x="8974836" y="1667351"/>
                    </a:cubicBezTo>
                    <a:cubicBezTo>
                      <a:pt x="8974455" y="1629728"/>
                      <a:pt x="8981599" y="1613249"/>
                      <a:pt x="9023604" y="1605629"/>
                    </a:cubicBezTo>
                    <a:cubicBezTo>
                      <a:pt x="9322975" y="1551527"/>
                      <a:pt x="9621774" y="1494377"/>
                      <a:pt x="9920478" y="1436561"/>
                    </a:cubicBezTo>
                    <a:cubicBezTo>
                      <a:pt x="9945624" y="1431703"/>
                      <a:pt x="9972009" y="1419606"/>
                      <a:pt x="9991820" y="1403604"/>
                    </a:cubicBezTo>
                    <a:cubicBezTo>
                      <a:pt x="10152221" y="1274255"/>
                      <a:pt x="10311194" y="1143095"/>
                      <a:pt x="10470738" y="1012508"/>
                    </a:cubicBezTo>
                    <a:cubicBezTo>
                      <a:pt x="10603040" y="904208"/>
                      <a:pt x="10735436" y="796004"/>
                      <a:pt x="10870120" y="685800"/>
                    </a:cubicBezTo>
                    <a:cubicBezTo>
                      <a:pt x="11143584" y="901827"/>
                      <a:pt x="11415046" y="1116330"/>
                      <a:pt x="11694700" y="1337215"/>
                    </a:cubicBezTo>
                    <a:cubicBezTo>
                      <a:pt x="11646980" y="1345216"/>
                      <a:pt x="11610404" y="1351312"/>
                      <a:pt x="11577637" y="1356836"/>
                    </a:cubicBezTo>
                    <a:cubicBezTo>
                      <a:pt x="11577637" y="1660589"/>
                      <a:pt x="11577637" y="1960817"/>
                      <a:pt x="11577637" y="2261330"/>
                    </a:cubicBezTo>
                    <a:cubicBezTo>
                      <a:pt x="11783186" y="2261330"/>
                      <a:pt x="11980830" y="2261330"/>
                      <a:pt x="12179332" y="2261330"/>
                    </a:cubicBezTo>
                    <a:cubicBezTo>
                      <a:pt x="12179332" y="2240375"/>
                      <a:pt x="12179332" y="2222278"/>
                      <a:pt x="12179332" y="2194751"/>
                    </a:cubicBezTo>
                    <a:cubicBezTo>
                      <a:pt x="12002929" y="2194846"/>
                      <a:pt x="11829288" y="2194846"/>
                      <a:pt x="11651647" y="2194846"/>
                    </a:cubicBezTo>
                    <a:close/>
                    <a:moveTo>
                      <a:pt x="7525322" y="2265426"/>
                    </a:moveTo>
                    <a:cubicBezTo>
                      <a:pt x="7486365" y="2263902"/>
                      <a:pt x="7447883" y="2249138"/>
                      <a:pt x="7403592" y="2239137"/>
                    </a:cubicBezTo>
                    <a:cubicBezTo>
                      <a:pt x="7402354" y="2240947"/>
                      <a:pt x="7395306" y="2251329"/>
                      <a:pt x="7388543" y="2261807"/>
                    </a:cubicBezTo>
                    <a:cubicBezTo>
                      <a:pt x="7348728" y="2322671"/>
                      <a:pt x="7282529" y="2338483"/>
                      <a:pt x="7219379" y="2302288"/>
                    </a:cubicBezTo>
                    <a:cubicBezTo>
                      <a:pt x="7173087" y="2275713"/>
                      <a:pt x="7160324" y="2240375"/>
                      <a:pt x="7189280" y="2195322"/>
                    </a:cubicBezTo>
                    <a:cubicBezTo>
                      <a:pt x="7219188" y="2148745"/>
                      <a:pt x="7219855" y="2113026"/>
                      <a:pt x="7173754" y="2077212"/>
                    </a:cubicBezTo>
                    <a:cubicBezTo>
                      <a:pt x="7148037" y="2057305"/>
                      <a:pt x="7138797" y="2027777"/>
                      <a:pt x="7157371" y="1996726"/>
                    </a:cubicBezTo>
                    <a:cubicBezTo>
                      <a:pt x="7180612" y="1957769"/>
                      <a:pt x="7218998" y="1940433"/>
                      <a:pt x="7258812" y="1956054"/>
                    </a:cubicBezTo>
                    <a:cubicBezTo>
                      <a:pt x="7302342" y="1973104"/>
                      <a:pt x="7323963" y="1965674"/>
                      <a:pt x="7350728" y="1927384"/>
                    </a:cubicBezTo>
                    <a:cubicBezTo>
                      <a:pt x="7380828" y="1884236"/>
                      <a:pt x="7451503" y="1884998"/>
                      <a:pt x="7491889" y="1919478"/>
                    </a:cubicBezTo>
                    <a:cubicBezTo>
                      <a:pt x="7522750" y="1945862"/>
                      <a:pt x="7522940" y="1976914"/>
                      <a:pt x="7502843" y="2008442"/>
                    </a:cubicBezTo>
                    <a:cubicBezTo>
                      <a:pt x="7487793" y="2032064"/>
                      <a:pt x="7469315" y="2053590"/>
                      <a:pt x="7448265" y="2081498"/>
                    </a:cubicBezTo>
                    <a:cubicBezTo>
                      <a:pt x="7483983" y="2090071"/>
                      <a:pt x="7515320" y="2092643"/>
                      <a:pt x="7541610" y="2105406"/>
                    </a:cubicBezTo>
                    <a:cubicBezTo>
                      <a:pt x="7565327" y="2116931"/>
                      <a:pt x="7592949" y="2135791"/>
                      <a:pt x="7602284" y="2158365"/>
                    </a:cubicBezTo>
                    <a:cubicBezTo>
                      <a:pt x="7631906" y="2229993"/>
                      <a:pt x="7603998" y="2268569"/>
                      <a:pt x="7525322" y="226542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D236EEA-52A9-4932-81B3-C7515A13FA4A}"/>
                  </a:ext>
                </a:extLst>
              </p:cNvPr>
              <p:cNvSpPr/>
              <p:nvPr/>
            </p:nvSpPr>
            <p:spPr>
              <a:xfrm>
                <a:off x="1461861" y="4018679"/>
                <a:ext cx="1501936" cy="651147"/>
              </a:xfrm>
              <a:custGeom>
                <a:avLst/>
                <a:gdLst>
                  <a:gd name="connsiteX0" fmla="*/ 1065787 w 1501936"/>
                  <a:gd name="connsiteY0" fmla="*/ 375012 h 651147"/>
                  <a:gd name="connsiteX1" fmla="*/ 878144 w 1501936"/>
                  <a:gd name="connsiteY1" fmla="*/ 171939 h 651147"/>
                  <a:gd name="connsiteX2" fmla="*/ 828710 w 1501936"/>
                  <a:gd name="connsiteY2" fmla="*/ 48781 h 651147"/>
                  <a:gd name="connsiteX3" fmla="*/ 458949 w 1501936"/>
                  <a:gd name="connsiteY3" fmla="*/ 112598 h 651147"/>
                  <a:gd name="connsiteX4" fmla="*/ 404561 w 1501936"/>
                  <a:gd name="connsiteY4" fmla="*/ 151651 h 651147"/>
                  <a:gd name="connsiteX5" fmla="*/ 227301 w 1501936"/>
                  <a:gd name="connsiteY5" fmla="*/ 331768 h 651147"/>
                  <a:gd name="connsiteX6" fmla="*/ 178343 w 1501936"/>
                  <a:gd name="connsiteY6" fmla="*/ 368344 h 651147"/>
                  <a:gd name="connsiteX7" fmla="*/ 35 w 1501936"/>
                  <a:gd name="connsiteY7" fmla="*/ 367868 h 651147"/>
                  <a:gd name="connsiteX8" fmla="*/ 64043 w 1501936"/>
                  <a:gd name="connsiteY8" fmla="*/ 441782 h 651147"/>
                  <a:gd name="connsiteX9" fmla="*/ 196916 w 1501936"/>
                  <a:gd name="connsiteY9" fmla="*/ 447592 h 651147"/>
                  <a:gd name="connsiteX10" fmla="*/ 253400 w 1501936"/>
                  <a:gd name="connsiteY10" fmla="*/ 473881 h 651147"/>
                  <a:gd name="connsiteX11" fmla="*/ 415229 w 1501936"/>
                  <a:gd name="connsiteY11" fmla="*/ 556177 h 651147"/>
                  <a:gd name="connsiteX12" fmla="*/ 489905 w 1501936"/>
                  <a:gd name="connsiteY12" fmla="*/ 590277 h 651147"/>
                  <a:gd name="connsiteX13" fmla="*/ 670690 w 1501936"/>
                  <a:gd name="connsiteY13" fmla="*/ 644665 h 651147"/>
                  <a:gd name="connsiteX14" fmla="*/ 855951 w 1501936"/>
                  <a:gd name="connsiteY14" fmla="*/ 591801 h 651147"/>
                  <a:gd name="connsiteX15" fmla="*/ 1045213 w 1501936"/>
                  <a:gd name="connsiteY15" fmla="*/ 466452 h 651147"/>
                  <a:gd name="connsiteX16" fmla="*/ 1093505 w 1501936"/>
                  <a:gd name="connsiteY16" fmla="*/ 448545 h 651147"/>
                  <a:gd name="connsiteX17" fmla="*/ 1431071 w 1501936"/>
                  <a:gd name="connsiteY17" fmla="*/ 443878 h 651147"/>
                  <a:gd name="connsiteX18" fmla="*/ 1501937 w 1501936"/>
                  <a:gd name="connsiteY18" fmla="*/ 443878 h 651147"/>
                  <a:gd name="connsiteX19" fmla="*/ 1496031 w 1501936"/>
                  <a:gd name="connsiteY19" fmla="*/ 354057 h 651147"/>
                  <a:gd name="connsiteX20" fmla="*/ 1065787 w 1501936"/>
                  <a:gd name="connsiteY20" fmla="*/ 375012 h 651147"/>
                  <a:gd name="connsiteX21" fmla="*/ 961583 w 1501936"/>
                  <a:gd name="connsiteY21" fmla="*/ 478739 h 651147"/>
                  <a:gd name="connsiteX22" fmla="*/ 830424 w 1501936"/>
                  <a:gd name="connsiteY22" fmla="*/ 495217 h 651147"/>
                  <a:gd name="connsiteX23" fmla="*/ 758796 w 1501936"/>
                  <a:gd name="connsiteY23" fmla="*/ 520459 h 651147"/>
                  <a:gd name="connsiteX24" fmla="*/ 536578 w 1501936"/>
                  <a:gd name="connsiteY24" fmla="*/ 519220 h 651147"/>
                  <a:gd name="connsiteX25" fmla="*/ 481047 w 1501936"/>
                  <a:gd name="connsiteY25" fmla="*/ 491598 h 651147"/>
                  <a:gd name="connsiteX26" fmla="*/ 363985 w 1501936"/>
                  <a:gd name="connsiteY26" fmla="*/ 458927 h 651147"/>
                  <a:gd name="connsiteX27" fmla="*/ 294167 w 1501936"/>
                  <a:gd name="connsiteY27" fmla="*/ 308908 h 651147"/>
                  <a:gd name="connsiteX28" fmla="*/ 403323 w 1501936"/>
                  <a:gd name="connsiteY28" fmla="*/ 227755 h 651147"/>
                  <a:gd name="connsiteX29" fmla="*/ 445900 w 1501936"/>
                  <a:gd name="connsiteY29" fmla="*/ 225279 h 651147"/>
                  <a:gd name="connsiteX30" fmla="*/ 509717 w 1501936"/>
                  <a:gd name="connsiteY30" fmla="*/ 164033 h 651147"/>
                  <a:gd name="connsiteX31" fmla="*/ 610111 w 1501936"/>
                  <a:gd name="connsiteY31" fmla="*/ 64783 h 651147"/>
                  <a:gd name="connsiteX32" fmla="*/ 628970 w 1501936"/>
                  <a:gd name="connsiteY32" fmla="*/ 62592 h 651147"/>
                  <a:gd name="connsiteX33" fmla="*/ 800420 w 1501936"/>
                  <a:gd name="connsiteY33" fmla="*/ 242995 h 651147"/>
                  <a:gd name="connsiteX34" fmla="*/ 914244 w 1501936"/>
                  <a:gd name="connsiteY34" fmla="*/ 261379 h 651147"/>
                  <a:gd name="connsiteX35" fmla="*/ 961583 w 1501936"/>
                  <a:gd name="connsiteY35" fmla="*/ 478739 h 65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01936" h="651147">
                    <a:moveTo>
                      <a:pt x="1065787" y="375012"/>
                    </a:moveTo>
                    <a:cubicBezTo>
                      <a:pt x="1074645" y="267284"/>
                      <a:pt x="1047880" y="238709"/>
                      <a:pt x="878144" y="171939"/>
                    </a:cubicBezTo>
                    <a:cubicBezTo>
                      <a:pt x="887574" y="121171"/>
                      <a:pt x="870905" y="79642"/>
                      <a:pt x="828710" y="48781"/>
                    </a:cubicBezTo>
                    <a:cubicBezTo>
                      <a:pt x="711838" y="-36754"/>
                      <a:pt x="541340" y="-6274"/>
                      <a:pt x="458949" y="112598"/>
                    </a:cubicBezTo>
                    <a:cubicBezTo>
                      <a:pt x="446757" y="130219"/>
                      <a:pt x="424278" y="149174"/>
                      <a:pt x="404561" y="151651"/>
                    </a:cubicBezTo>
                    <a:cubicBezTo>
                      <a:pt x="296262" y="165271"/>
                      <a:pt x="243494" y="230232"/>
                      <a:pt x="227301" y="331768"/>
                    </a:cubicBezTo>
                    <a:cubicBezTo>
                      <a:pt x="222443" y="361867"/>
                      <a:pt x="206441" y="369106"/>
                      <a:pt x="178343" y="368344"/>
                    </a:cubicBezTo>
                    <a:cubicBezTo>
                      <a:pt x="119954" y="366630"/>
                      <a:pt x="61566" y="367868"/>
                      <a:pt x="35" y="367868"/>
                    </a:cubicBezTo>
                    <a:cubicBezTo>
                      <a:pt x="-251" y="439972"/>
                      <a:pt x="-251" y="439877"/>
                      <a:pt x="64043" y="441782"/>
                    </a:cubicBezTo>
                    <a:cubicBezTo>
                      <a:pt x="108429" y="443115"/>
                      <a:pt x="153006" y="442449"/>
                      <a:pt x="196916" y="447592"/>
                    </a:cubicBezTo>
                    <a:cubicBezTo>
                      <a:pt x="216728" y="449878"/>
                      <a:pt x="239969" y="459689"/>
                      <a:pt x="253400" y="473881"/>
                    </a:cubicBezTo>
                    <a:cubicBezTo>
                      <a:pt x="298167" y="521030"/>
                      <a:pt x="352079" y="545128"/>
                      <a:pt x="415229" y="556177"/>
                    </a:cubicBezTo>
                    <a:cubicBezTo>
                      <a:pt x="441709" y="560845"/>
                      <a:pt x="473141" y="571417"/>
                      <a:pt x="489905" y="590277"/>
                    </a:cubicBezTo>
                    <a:cubicBezTo>
                      <a:pt x="540388" y="647332"/>
                      <a:pt x="601348" y="661143"/>
                      <a:pt x="670690" y="644665"/>
                    </a:cubicBezTo>
                    <a:cubicBezTo>
                      <a:pt x="733079" y="629806"/>
                      <a:pt x="793372" y="605993"/>
                      <a:pt x="855951" y="591801"/>
                    </a:cubicBezTo>
                    <a:cubicBezTo>
                      <a:pt x="935771" y="573703"/>
                      <a:pt x="1008732" y="550558"/>
                      <a:pt x="1045213" y="466452"/>
                    </a:cubicBezTo>
                    <a:cubicBezTo>
                      <a:pt x="1050071" y="455308"/>
                      <a:pt x="1076741" y="448926"/>
                      <a:pt x="1093505" y="448545"/>
                    </a:cubicBezTo>
                    <a:cubicBezTo>
                      <a:pt x="1205995" y="445783"/>
                      <a:pt x="1318485" y="445116"/>
                      <a:pt x="1431071" y="443878"/>
                    </a:cubicBezTo>
                    <a:cubicBezTo>
                      <a:pt x="1452788" y="443687"/>
                      <a:pt x="1474409" y="443878"/>
                      <a:pt x="1501937" y="443878"/>
                    </a:cubicBezTo>
                    <a:cubicBezTo>
                      <a:pt x="1499746" y="411302"/>
                      <a:pt x="1498127" y="385585"/>
                      <a:pt x="1496031" y="354057"/>
                    </a:cubicBezTo>
                    <a:cubicBezTo>
                      <a:pt x="1348965" y="361201"/>
                      <a:pt x="1207519" y="368059"/>
                      <a:pt x="1065787" y="375012"/>
                    </a:cubicBezTo>
                    <a:close/>
                    <a:moveTo>
                      <a:pt x="961583" y="478739"/>
                    </a:moveTo>
                    <a:cubicBezTo>
                      <a:pt x="922721" y="514267"/>
                      <a:pt x="874620" y="503314"/>
                      <a:pt x="830424" y="495217"/>
                    </a:cubicBezTo>
                    <a:cubicBezTo>
                      <a:pt x="798706" y="489407"/>
                      <a:pt x="780132" y="492646"/>
                      <a:pt x="758796" y="520459"/>
                    </a:cubicBezTo>
                    <a:cubicBezTo>
                      <a:pt x="708885" y="585514"/>
                      <a:pt x="591537" y="581133"/>
                      <a:pt x="536578" y="519220"/>
                    </a:cubicBezTo>
                    <a:cubicBezTo>
                      <a:pt x="523814" y="504838"/>
                      <a:pt x="500764" y="497694"/>
                      <a:pt x="481047" y="491598"/>
                    </a:cubicBezTo>
                    <a:cubicBezTo>
                      <a:pt x="442376" y="479501"/>
                      <a:pt x="399989" y="476167"/>
                      <a:pt x="363985" y="458927"/>
                    </a:cubicBezTo>
                    <a:cubicBezTo>
                      <a:pt x="300453" y="428638"/>
                      <a:pt x="281308" y="380155"/>
                      <a:pt x="294167" y="308908"/>
                    </a:cubicBezTo>
                    <a:cubicBezTo>
                      <a:pt x="302453" y="263188"/>
                      <a:pt x="336553" y="237566"/>
                      <a:pt x="403323" y="227755"/>
                    </a:cubicBezTo>
                    <a:cubicBezTo>
                      <a:pt x="417325" y="225755"/>
                      <a:pt x="431708" y="224898"/>
                      <a:pt x="445900" y="225279"/>
                    </a:cubicBezTo>
                    <a:cubicBezTo>
                      <a:pt x="488381" y="226517"/>
                      <a:pt x="514575" y="217849"/>
                      <a:pt x="509717" y="164033"/>
                    </a:cubicBezTo>
                    <a:cubicBezTo>
                      <a:pt x="505717" y="119837"/>
                      <a:pt x="554771" y="77451"/>
                      <a:pt x="610111" y="64783"/>
                    </a:cubicBezTo>
                    <a:cubicBezTo>
                      <a:pt x="616207" y="63354"/>
                      <a:pt x="622589" y="62782"/>
                      <a:pt x="628970" y="62592"/>
                    </a:cubicBezTo>
                    <a:cubicBezTo>
                      <a:pt x="763273" y="57829"/>
                      <a:pt x="769369" y="83261"/>
                      <a:pt x="800420" y="242995"/>
                    </a:cubicBezTo>
                    <a:cubicBezTo>
                      <a:pt x="839949" y="249091"/>
                      <a:pt x="878430" y="250615"/>
                      <a:pt x="914244" y="261379"/>
                    </a:cubicBezTo>
                    <a:cubicBezTo>
                      <a:pt x="1007113" y="289382"/>
                      <a:pt x="1033497" y="413017"/>
                      <a:pt x="961583" y="478739"/>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DBFA45A-9D3D-4582-BF38-078D016EBF69}"/>
                  </a:ext>
                </a:extLst>
              </p:cNvPr>
              <p:cNvSpPr/>
              <p:nvPr/>
            </p:nvSpPr>
            <p:spPr>
              <a:xfrm>
                <a:off x="6176771" y="3760278"/>
                <a:ext cx="403193" cy="432816"/>
              </a:xfrm>
              <a:custGeom>
                <a:avLst/>
                <a:gdLst>
                  <a:gd name="connsiteX0" fmla="*/ 0 w 403193"/>
                  <a:gd name="connsiteY0" fmla="*/ 432816 h 432816"/>
                  <a:gd name="connsiteX1" fmla="*/ 403193 w 403193"/>
                  <a:gd name="connsiteY1" fmla="*/ 432816 h 432816"/>
                  <a:gd name="connsiteX2" fmla="*/ 403193 w 403193"/>
                  <a:gd name="connsiteY2" fmla="*/ 0 h 432816"/>
                  <a:gd name="connsiteX3" fmla="*/ 0 w 403193"/>
                  <a:gd name="connsiteY3" fmla="*/ 0 h 432816"/>
                  <a:gd name="connsiteX4" fmla="*/ 0 w 403193"/>
                  <a:gd name="connsiteY4" fmla="*/ 432816 h 432816"/>
                  <a:gd name="connsiteX5" fmla="*/ 80867 w 403193"/>
                  <a:gd name="connsiteY5" fmla="*/ 88297 h 432816"/>
                  <a:gd name="connsiteX6" fmla="*/ 326708 w 403193"/>
                  <a:gd name="connsiteY6" fmla="*/ 88297 h 432816"/>
                  <a:gd name="connsiteX7" fmla="*/ 326708 w 403193"/>
                  <a:gd name="connsiteY7" fmla="*/ 351854 h 432816"/>
                  <a:gd name="connsiteX8" fmla="*/ 80867 w 403193"/>
                  <a:gd name="connsiteY8" fmla="*/ 351854 h 432816"/>
                  <a:gd name="connsiteX9" fmla="*/ 80867 w 403193"/>
                  <a:gd name="connsiteY9" fmla="*/ 88297 h 43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3" h="432816">
                    <a:moveTo>
                      <a:pt x="0" y="432816"/>
                    </a:moveTo>
                    <a:cubicBezTo>
                      <a:pt x="136017" y="432816"/>
                      <a:pt x="268320" y="432816"/>
                      <a:pt x="403193" y="432816"/>
                    </a:cubicBezTo>
                    <a:cubicBezTo>
                      <a:pt x="403193" y="287179"/>
                      <a:pt x="403193" y="144304"/>
                      <a:pt x="403193" y="0"/>
                    </a:cubicBezTo>
                    <a:cubicBezTo>
                      <a:pt x="266795" y="0"/>
                      <a:pt x="133445" y="0"/>
                      <a:pt x="0" y="0"/>
                    </a:cubicBezTo>
                    <a:cubicBezTo>
                      <a:pt x="0" y="146495"/>
                      <a:pt x="0" y="289465"/>
                      <a:pt x="0" y="432816"/>
                    </a:cubicBezTo>
                    <a:close/>
                    <a:moveTo>
                      <a:pt x="80867" y="88297"/>
                    </a:moveTo>
                    <a:cubicBezTo>
                      <a:pt x="161925" y="88297"/>
                      <a:pt x="242888" y="88297"/>
                      <a:pt x="326708" y="88297"/>
                    </a:cubicBezTo>
                    <a:cubicBezTo>
                      <a:pt x="326708" y="175355"/>
                      <a:pt x="326708" y="261557"/>
                      <a:pt x="326708" y="351854"/>
                    </a:cubicBezTo>
                    <a:cubicBezTo>
                      <a:pt x="245745" y="351854"/>
                      <a:pt x="164783" y="351854"/>
                      <a:pt x="80867" y="351854"/>
                    </a:cubicBezTo>
                    <a:cubicBezTo>
                      <a:pt x="80867" y="264795"/>
                      <a:pt x="80867" y="178499"/>
                      <a:pt x="80867" y="88297"/>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1BE8027-90AC-4EB3-BA8B-6D075C42A87F}"/>
                  </a:ext>
                </a:extLst>
              </p:cNvPr>
              <p:cNvSpPr/>
              <p:nvPr/>
            </p:nvSpPr>
            <p:spPr>
              <a:xfrm>
                <a:off x="1120901" y="3701700"/>
                <a:ext cx="439864" cy="445293"/>
              </a:xfrm>
              <a:custGeom>
                <a:avLst/>
                <a:gdLst>
                  <a:gd name="connsiteX0" fmla="*/ 439865 w 439864"/>
                  <a:gd name="connsiteY0" fmla="*/ 0 h 445293"/>
                  <a:gd name="connsiteX1" fmla="*/ 0 w 439864"/>
                  <a:gd name="connsiteY1" fmla="*/ 0 h 445293"/>
                  <a:gd name="connsiteX2" fmla="*/ 0 w 439864"/>
                  <a:gd name="connsiteY2" fmla="*/ 445294 h 445293"/>
                  <a:gd name="connsiteX3" fmla="*/ 439865 w 439864"/>
                  <a:gd name="connsiteY3" fmla="*/ 445294 h 445293"/>
                  <a:gd name="connsiteX4" fmla="*/ 439865 w 439864"/>
                  <a:gd name="connsiteY4" fmla="*/ 0 h 445293"/>
                  <a:gd name="connsiteX5" fmla="*/ 375857 w 439864"/>
                  <a:gd name="connsiteY5" fmla="*/ 383572 h 445293"/>
                  <a:gd name="connsiteX6" fmla="*/ 57626 w 439864"/>
                  <a:gd name="connsiteY6" fmla="*/ 383572 h 445293"/>
                  <a:gd name="connsiteX7" fmla="*/ 57626 w 439864"/>
                  <a:gd name="connsiteY7" fmla="*/ 56674 h 445293"/>
                  <a:gd name="connsiteX8" fmla="*/ 375857 w 439864"/>
                  <a:gd name="connsiteY8" fmla="*/ 56674 h 445293"/>
                  <a:gd name="connsiteX9" fmla="*/ 375857 w 439864"/>
                  <a:gd name="connsiteY9" fmla="*/ 383572 h 4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864" h="445293">
                    <a:moveTo>
                      <a:pt x="439865" y="0"/>
                    </a:moveTo>
                    <a:cubicBezTo>
                      <a:pt x="289655" y="0"/>
                      <a:pt x="144970" y="0"/>
                      <a:pt x="0" y="0"/>
                    </a:cubicBezTo>
                    <a:cubicBezTo>
                      <a:pt x="0" y="150495"/>
                      <a:pt x="0" y="296989"/>
                      <a:pt x="0" y="445294"/>
                    </a:cubicBezTo>
                    <a:cubicBezTo>
                      <a:pt x="147733" y="445294"/>
                      <a:pt x="292513" y="445294"/>
                      <a:pt x="439865" y="445294"/>
                    </a:cubicBezTo>
                    <a:cubicBezTo>
                      <a:pt x="439865" y="295846"/>
                      <a:pt x="439865" y="149447"/>
                      <a:pt x="439865" y="0"/>
                    </a:cubicBezTo>
                    <a:close/>
                    <a:moveTo>
                      <a:pt x="375857" y="383572"/>
                    </a:moveTo>
                    <a:cubicBezTo>
                      <a:pt x="270891" y="383572"/>
                      <a:pt x="165830" y="383572"/>
                      <a:pt x="57626" y="383572"/>
                    </a:cubicBezTo>
                    <a:cubicBezTo>
                      <a:pt x="57626" y="275749"/>
                      <a:pt x="57626" y="168878"/>
                      <a:pt x="57626" y="56674"/>
                    </a:cubicBezTo>
                    <a:cubicBezTo>
                      <a:pt x="164782" y="56674"/>
                      <a:pt x="268795" y="56674"/>
                      <a:pt x="375857" y="56674"/>
                    </a:cubicBezTo>
                    <a:cubicBezTo>
                      <a:pt x="375857" y="165544"/>
                      <a:pt x="375857" y="272605"/>
                      <a:pt x="375857" y="383572"/>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496AA96-A4DD-49E3-B33A-A519EAA5D432}"/>
                  </a:ext>
                </a:extLst>
              </p:cNvPr>
              <p:cNvSpPr/>
              <p:nvPr/>
            </p:nvSpPr>
            <p:spPr>
              <a:xfrm>
                <a:off x="9326117" y="3991736"/>
                <a:ext cx="306324" cy="505110"/>
              </a:xfrm>
              <a:custGeom>
                <a:avLst/>
                <a:gdLst>
                  <a:gd name="connsiteX0" fmla="*/ 0 w 306324"/>
                  <a:gd name="connsiteY0" fmla="*/ 502444 h 505110"/>
                  <a:gd name="connsiteX1" fmla="*/ 62675 w 306324"/>
                  <a:gd name="connsiteY1" fmla="*/ 502444 h 505110"/>
                  <a:gd name="connsiteX2" fmla="*/ 62675 w 306324"/>
                  <a:gd name="connsiteY2" fmla="*/ 65722 h 505110"/>
                  <a:gd name="connsiteX3" fmla="*/ 240982 w 306324"/>
                  <a:gd name="connsiteY3" fmla="*/ 65722 h 505110"/>
                  <a:gd name="connsiteX4" fmla="*/ 240982 w 306324"/>
                  <a:gd name="connsiteY4" fmla="*/ 505111 h 505110"/>
                  <a:gd name="connsiteX5" fmla="*/ 306324 w 306324"/>
                  <a:gd name="connsiteY5" fmla="*/ 505111 h 505110"/>
                  <a:gd name="connsiteX6" fmla="*/ 306324 w 306324"/>
                  <a:gd name="connsiteY6" fmla="*/ 0 h 505110"/>
                  <a:gd name="connsiteX7" fmla="*/ 95 w 306324"/>
                  <a:gd name="connsiteY7" fmla="*/ 0 h 505110"/>
                  <a:gd name="connsiteX8" fmla="*/ 0 w 306324"/>
                  <a:gd name="connsiteY8" fmla="*/ 502444 h 5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24" h="505110">
                    <a:moveTo>
                      <a:pt x="0" y="502444"/>
                    </a:moveTo>
                    <a:cubicBezTo>
                      <a:pt x="21527" y="502444"/>
                      <a:pt x="39529" y="502444"/>
                      <a:pt x="62675" y="502444"/>
                    </a:cubicBezTo>
                    <a:cubicBezTo>
                      <a:pt x="62675" y="353949"/>
                      <a:pt x="62675" y="209264"/>
                      <a:pt x="62675" y="65722"/>
                    </a:cubicBezTo>
                    <a:cubicBezTo>
                      <a:pt x="122587" y="65722"/>
                      <a:pt x="177165" y="65722"/>
                      <a:pt x="240982" y="65722"/>
                    </a:cubicBezTo>
                    <a:cubicBezTo>
                      <a:pt x="240982" y="214693"/>
                      <a:pt x="240982" y="359378"/>
                      <a:pt x="240982" y="505111"/>
                    </a:cubicBezTo>
                    <a:cubicBezTo>
                      <a:pt x="267558" y="505111"/>
                      <a:pt x="284798" y="505111"/>
                      <a:pt x="306324" y="505111"/>
                    </a:cubicBezTo>
                    <a:cubicBezTo>
                      <a:pt x="306324" y="334042"/>
                      <a:pt x="306324" y="167354"/>
                      <a:pt x="306324" y="0"/>
                    </a:cubicBezTo>
                    <a:cubicBezTo>
                      <a:pt x="202216" y="0"/>
                      <a:pt x="101632" y="0"/>
                      <a:pt x="95" y="0"/>
                    </a:cubicBezTo>
                    <a:cubicBezTo>
                      <a:pt x="0" y="169735"/>
                      <a:pt x="0" y="336518"/>
                      <a:pt x="0" y="502444"/>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68EB801-EAE0-4059-8C74-33FDEA5D74A2}"/>
                  </a:ext>
                </a:extLst>
              </p:cNvPr>
              <p:cNvSpPr/>
              <p:nvPr/>
            </p:nvSpPr>
            <p:spPr>
              <a:xfrm>
                <a:off x="3383184" y="3968495"/>
                <a:ext cx="307181" cy="501681"/>
              </a:xfrm>
              <a:custGeom>
                <a:avLst/>
                <a:gdLst>
                  <a:gd name="connsiteX0" fmla="*/ 0 w 307181"/>
                  <a:gd name="connsiteY0" fmla="*/ 499777 h 501681"/>
                  <a:gd name="connsiteX1" fmla="*/ 60484 w 307181"/>
                  <a:gd name="connsiteY1" fmla="*/ 499777 h 501681"/>
                  <a:gd name="connsiteX2" fmla="*/ 60484 w 307181"/>
                  <a:gd name="connsiteY2" fmla="*/ 65246 h 501681"/>
                  <a:gd name="connsiteX3" fmla="*/ 239268 w 307181"/>
                  <a:gd name="connsiteY3" fmla="*/ 65246 h 501681"/>
                  <a:gd name="connsiteX4" fmla="*/ 239268 w 307181"/>
                  <a:gd name="connsiteY4" fmla="*/ 501682 h 501681"/>
                  <a:gd name="connsiteX5" fmla="*/ 307181 w 307181"/>
                  <a:gd name="connsiteY5" fmla="*/ 501682 h 501681"/>
                  <a:gd name="connsiteX6" fmla="*/ 307181 w 307181"/>
                  <a:gd name="connsiteY6" fmla="*/ 0 h 501681"/>
                  <a:gd name="connsiteX7" fmla="*/ 0 w 307181"/>
                  <a:gd name="connsiteY7" fmla="*/ 0 h 501681"/>
                  <a:gd name="connsiteX8" fmla="*/ 0 w 307181"/>
                  <a:gd name="connsiteY8" fmla="*/ 499777 h 50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181" h="501681">
                    <a:moveTo>
                      <a:pt x="0" y="499777"/>
                    </a:moveTo>
                    <a:cubicBezTo>
                      <a:pt x="20860" y="499777"/>
                      <a:pt x="38576" y="499777"/>
                      <a:pt x="60484" y="499777"/>
                    </a:cubicBezTo>
                    <a:cubicBezTo>
                      <a:pt x="60484" y="352806"/>
                      <a:pt x="60484" y="209359"/>
                      <a:pt x="60484" y="65246"/>
                    </a:cubicBezTo>
                    <a:cubicBezTo>
                      <a:pt x="120301" y="65246"/>
                      <a:pt x="175927" y="65246"/>
                      <a:pt x="239268" y="65246"/>
                    </a:cubicBezTo>
                    <a:cubicBezTo>
                      <a:pt x="239268" y="213550"/>
                      <a:pt x="239268" y="356807"/>
                      <a:pt x="239268" y="501682"/>
                    </a:cubicBezTo>
                    <a:cubicBezTo>
                      <a:pt x="265843" y="501682"/>
                      <a:pt x="284512" y="501682"/>
                      <a:pt x="307181" y="501682"/>
                    </a:cubicBezTo>
                    <a:cubicBezTo>
                      <a:pt x="307181" y="331661"/>
                      <a:pt x="307181" y="166402"/>
                      <a:pt x="307181" y="0"/>
                    </a:cubicBezTo>
                    <a:cubicBezTo>
                      <a:pt x="203263" y="0"/>
                      <a:pt x="102679" y="0"/>
                      <a:pt x="0" y="0"/>
                    </a:cubicBezTo>
                    <a:cubicBezTo>
                      <a:pt x="0" y="168307"/>
                      <a:pt x="0" y="333470"/>
                      <a:pt x="0" y="499777"/>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CFE2205-9474-432A-9661-26F5093A05B5}"/>
                  </a:ext>
                </a:extLst>
              </p:cNvPr>
              <p:cNvSpPr/>
              <p:nvPr/>
            </p:nvSpPr>
            <p:spPr>
              <a:xfrm>
                <a:off x="10724577" y="3285743"/>
                <a:ext cx="316706" cy="401383"/>
              </a:xfrm>
              <a:custGeom>
                <a:avLst/>
                <a:gdLst>
                  <a:gd name="connsiteX0" fmla="*/ 87631 w 316706"/>
                  <a:gd name="connsiteY0" fmla="*/ 0 h 401383"/>
                  <a:gd name="connsiteX1" fmla="*/ 0 w 316706"/>
                  <a:gd name="connsiteY1" fmla="*/ 87440 h 401383"/>
                  <a:gd name="connsiteX2" fmla="*/ 0 w 316706"/>
                  <a:gd name="connsiteY2" fmla="*/ 401384 h 401383"/>
                  <a:gd name="connsiteX3" fmla="*/ 316706 w 316706"/>
                  <a:gd name="connsiteY3" fmla="*/ 401384 h 401383"/>
                  <a:gd name="connsiteX4" fmla="*/ 316706 w 316706"/>
                  <a:gd name="connsiteY4" fmla="*/ 0 h 401383"/>
                  <a:gd name="connsiteX5" fmla="*/ 87631 w 316706"/>
                  <a:gd name="connsiteY5" fmla="*/ 0 h 401383"/>
                  <a:gd name="connsiteX6" fmla="*/ 253080 w 316706"/>
                  <a:gd name="connsiteY6" fmla="*/ 364903 h 401383"/>
                  <a:gd name="connsiteX7" fmla="*/ 66961 w 316706"/>
                  <a:gd name="connsiteY7" fmla="*/ 364903 h 401383"/>
                  <a:gd name="connsiteX8" fmla="*/ 66961 w 316706"/>
                  <a:gd name="connsiteY8" fmla="*/ 66961 h 401383"/>
                  <a:gd name="connsiteX9" fmla="*/ 253080 w 316706"/>
                  <a:gd name="connsiteY9" fmla="*/ 66961 h 401383"/>
                  <a:gd name="connsiteX10" fmla="*/ 253080 w 316706"/>
                  <a:gd name="connsiteY10" fmla="*/ 364903 h 40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706" h="401383">
                    <a:moveTo>
                      <a:pt x="87631" y="0"/>
                    </a:moveTo>
                    <a:cubicBezTo>
                      <a:pt x="0" y="0"/>
                      <a:pt x="0" y="0"/>
                      <a:pt x="0" y="87440"/>
                    </a:cubicBezTo>
                    <a:cubicBezTo>
                      <a:pt x="0" y="191452"/>
                      <a:pt x="0" y="295561"/>
                      <a:pt x="0" y="401384"/>
                    </a:cubicBezTo>
                    <a:cubicBezTo>
                      <a:pt x="108967" y="401384"/>
                      <a:pt x="212217" y="401384"/>
                      <a:pt x="316706" y="401384"/>
                    </a:cubicBezTo>
                    <a:cubicBezTo>
                      <a:pt x="316706" y="267272"/>
                      <a:pt x="316706" y="136684"/>
                      <a:pt x="316706" y="0"/>
                    </a:cubicBezTo>
                    <a:cubicBezTo>
                      <a:pt x="238792" y="0"/>
                      <a:pt x="163259" y="0"/>
                      <a:pt x="87631" y="0"/>
                    </a:cubicBezTo>
                    <a:close/>
                    <a:moveTo>
                      <a:pt x="253080" y="364903"/>
                    </a:moveTo>
                    <a:cubicBezTo>
                      <a:pt x="190500" y="364903"/>
                      <a:pt x="130016" y="364903"/>
                      <a:pt x="66961" y="364903"/>
                    </a:cubicBezTo>
                    <a:cubicBezTo>
                      <a:pt x="66961" y="265176"/>
                      <a:pt x="66961" y="167926"/>
                      <a:pt x="66961" y="66961"/>
                    </a:cubicBezTo>
                    <a:cubicBezTo>
                      <a:pt x="127826" y="66961"/>
                      <a:pt x="188309" y="66961"/>
                      <a:pt x="253080" y="66961"/>
                    </a:cubicBezTo>
                    <a:cubicBezTo>
                      <a:pt x="253080" y="167354"/>
                      <a:pt x="253080" y="264605"/>
                      <a:pt x="253080" y="364903"/>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F1E9E70-F675-45C1-A3A5-E59785E2FC74}"/>
                  </a:ext>
                </a:extLst>
              </p:cNvPr>
              <p:cNvSpPr/>
              <p:nvPr/>
            </p:nvSpPr>
            <p:spPr>
              <a:xfrm>
                <a:off x="10724781" y="3840531"/>
                <a:ext cx="316502" cy="400093"/>
              </a:xfrm>
              <a:custGeom>
                <a:avLst/>
                <a:gdLst>
                  <a:gd name="connsiteX0" fmla="*/ 20847 w 316502"/>
                  <a:gd name="connsiteY0" fmla="*/ 1186 h 400093"/>
                  <a:gd name="connsiteX1" fmla="*/ 940 w 316502"/>
                  <a:gd name="connsiteY1" fmla="*/ 25761 h 400093"/>
                  <a:gd name="connsiteX2" fmla="*/ 82 w 316502"/>
                  <a:gd name="connsiteY2" fmla="*/ 400093 h 400093"/>
                  <a:gd name="connsiteX3" fmla="*/ 316503 w 316502"/>
                  <a:gd name="connsiteY3" fmla="*/ 400093 h 400093"/>
                  <a:gd name="connsiteX4" fmla="*/ 316503 w 316502"/>
                  <a:gd name="connsiteY4" fmla="*/ 139 h 400093"/>
                  <a:gd name="connsiteX5" fmla="*/ 20847 w 316502"/>
                  <a:gd name="connsiteY5" fmla="*/ 1186 h 400093"/>
                  <a:gd name="connsiteX6" fmla="*/ 251161 w 316502"/>
                  <a:gd name="connsiteY6" fmla="*/ 362946 h 400093"/>
                  <a:gd name="connsiteX7" fmla="*/ 67043 w 316502"/>
                  <a:gd name="connsiteY7" fmla="*/ 362946 h 400093"/>
                  <a:gd name="connsiteX8" fmla="*/ 67043 w 316502"/>
                  <a:gd name="connsiteY8" fmla="*/ 66814 h 400093"/>
                  <a:gd name="connsiteX9" fmla="*/ 251161 w 316502"/>
                  <a:gd name="connsiteY9" fmla="*/ 66814 h 400093"/>
                  <a:gd name="connsiteX10" fmla="*/ 251161 w 316502"/>
                  <a:gd name="connsiteY10" fmla="*/ 362946 h 40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502" h="400093">
                    <a:moveTo>
                      <a:pt x="20847" y="1186"/>
                    </a:moveTo>
                    <a:cubicBezTo>
                      <a:pt x="13799" y="1282"/>
                      <a:pt x="1035" y="17093"/>
                      <a:pt x="940" y="25761"/>
                    </a:cubicBezTo>
                    <a:cubicBezTo>
                      <a:pt x="-393" y="149014"/>
                      <a:pt x="82" y="272268"/>
                      <a:pt x="82" y="400093"/>
                    </a:cubicBezTo>
                    <a:cubicBezTo>
                      <a:pt x="109144" y="400093"/>
                      <a:pt x="211538" y="400093"/>
                      <a:pt x="316503" y="400093"/>
                    </a:cubicBezTo>
                    <a:cubicBezTo>
                      <a:pt x="316503" y="267029"/>
                      <a:pt x="316503" y="136537"/>
                      <a:pt x="316503" y="139"/>
                    </a:cubicBezTo>
                    <a:cubicBezTo>
                      <a:pt x="216301" y="43"/>
                      <a:pt x="118574" y="-433"/>
                      <a:pt x="20847" y="1186"/>
                    </a:cubicBezTo>
                    <a:close/>
                    <a:moveTo>
                      <a:pt x="251161" y="362946"/>
                    </a:moveTo>
                    <a:cubicBezTo>
                      <a:pt x="188964" y="362946"/>
                      <a:pt x="129433" y="362946"/>
                      <a:pt x="67043" y="362946"/>
                    </a:cubicBezTo>
                    <a:cubicBezTo>
                      <a:pt x="67043" y="263791"/>
                      <a:pt x="67043" y="166826"/>
                      <a:pt x="67043" y="66814"/>
                    </a:cubicBezTo>
                    <a:cubicBezTo>
                      <a:pt x="128384" y="66814"/>
                      <a:pt x="187915" y="66814"/>
                      <a:pt x="251161" y="66814"/>
                    </a:cubicBezTo>
                    <a:cubicBezTo>
                      <a:pt x="251161" y="164540"/>
                      <a:pt x="251161" y="261505"/>
                      <a:pt x="251161" y="362946"/>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EFF0DC8-7C66-4067-B4DA-D79027D216F6}"/>
                  </a:ext>
                </a:extLst>
              </p:cNvPr>
              <p:cNvSpPr/>
              <p:nvPr/>
            </p:nvSpPr>
            <p:spPr>
              <a:xfrm>
                <a:off x="3224878" y="2810826"/>
                <a:ext cx="310133" cy="398049"/>
              </a:xfrm>
              <a:custGeom>
                <a:avLst/>
                <a:gdLst>
                  <a:gd name="connsiteX0" fmla="*/ 310134 w 310133"/>
                  <a:gd name="connsiteY0" fmla="*/ 0 h 398049"/>
                  <a:gd name="connsiteX1" fmla="*/ 0 w 310133"/>
                  <a:gd name="connsiteY1" fmla="*/ 0 h 398049"/>
                  <a:gd name="connsiteX2" fmla="*/ 0 w 310133"/>
                  <a:gd name="connsiteY2" fmla="*/ 398050 h 398049"/>
                  <a:gd name="connsiteX3" fmla="*/ 310134 w 310133"/>
                  <a:gd name="connsiteY3" fmla="*/ 398050 h 398049"/>
                  <a:gd name="connsiteX4" fmla="*/ 310134 w 310133"/>
                  <a:gd name="connsiteY4" fmla="*/ 0 h 398049"/>
                  <a:gd name="connsiteX5" fmla="*/ 248698 w 310133"/>
                  <a:gd name="connsiteY5" fmla="*/ 360140 h 398049"/>
                  <a:gd name="connsiteX6" fmla="*/ 64961 w 310133"/>
                  <a:gd name="connsiteY6" fmla="*/ 360140 h 398049"/>
                  <a:gd name="connsiteX7" fmla="*/ 64961 w 310133"/>
                  <a:gd name="connsiteY7" fmla="*/ 62865 h 398049"/>
                  <a:gd name="connsiteX8" fmla="*/ 248698 w 310133"/>
                  <a:gd name="connsiteY8" fmla="*/ 62865 h 398049"/>
                  <a:gd name="connsiteX9" fmla="*/ 248698 w 310133"/>
                  <a:gd name="connsiteY9" fmla="*/ 360140 h 39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133" h="398049">
                    <a:moveTo>
                      <a:pt x="310134" y="0"/>
                    </a:moveTo>
                    <a:cubicBezTo>
                      <a:pt x="206502" y="0"/>
                      <a:pt x="105728" y="0"/>
                      <a:pt x="0" y="0"/>
                    </a:cubicBezTo>
                    <a:cubicBezTo>
                      <a:pt x="0" y="134493"/>
                      <a:pt x="0" y="266129"/>
                      <a:pt x="0" y="398050"/>
                    </a:cubicBezTo>
                    <a:cubicBezTo>
                      <a:pt x="105442" y="398050"/>
                      <a:pt x="207359" y="398050"/>
                      <a:pt x="310134" y="398050"/>
                    </a:cubicBezTo>
                    <a:cubicBezTo>
                      <a:pt x="310134" y="263747"/>
                      <a:pt x="310134" y="133160"/>
                      <a:pt x="310134" y="0"/>
                    </a:cubicBezTo>
                    <a:close/>
                    <a:moveTo>
                      <a:pt x="248698" y="360140"/>
                    </a:moveTo>
                    <a:cubicBezTo>
                      <a:pt x="189357" y="360140"/>
                      <a:pt x="128683" y="360140"/>
                      <a:pt x="64961" y="360140"/>
                    </a:cubicBezTo>
                    <a:cubicBezTo>
                      <a:pt x="64961" y="262128"/>
                      <a:pt x="64961" y="164783"/>
                      <a:pt x="64961" y="62865"/>
                    </a:cubicBezTo>
                    <a:cubicBezTo>
                      <a:pt x="127825" y="62865"/>
                      <a:pt x="186309" y="62865"/>
                      <a:pt x="248698" y="62865"/>
                    </a:cubicBezTo>
                    <a:cubicBezTo>
                      <a:pt x="248698" y="161258"/>
                      <a:pt x="248698" y="258509"/>
                      <a:pt x="248698" y="36014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2DC4EB7-2F7C-412B-9DD1-9BACE9948C80}"/>
                  </a:ext>
                </a:extLst>
              </p:cNvPr>
              <p:cNvSpPr/>
              <p:nvPr/>
            </p:nvSpPr>
            <p:spPr>
              <a:xfrm>
                <a:off x="3225069" y="3363848"/>
                <a:ext cx="309752" cy="399573"/>
              </a:xfrm>
              <a:custGeom>
                <a:avLst/>
                <a:gdLst>
                  <a:gd name="connsiteX0" fmla="*/ 309753 w 309752"/>
                  <a:gd name="connsiteY0" fmla="*/ 0 h 399573"/>
                  <a:gd name="connsiteX1" fmla="*/ 0 w 309752"/>
                  <a:gd name="connsiteY1" fmla="*/ 0 h 399573"/>
                  <a:gd name="connsiteX2" fmla="*/ 0 w 309752"/>
                  <a:gd name="connsiteY2" fmla="*/ 399574 h 399573"/>
                  <a:gd name="connsiteX3" fmla="*/ 309753 w 309752"/>
                  <a:gd name="connsiteY3" fmla="*/ 399574 h 399573"/>
                  <a:gd name="connsiteX4" fmla="*/ 309753 w 309752"/>
                  <a:gd name="connsiteY4" fmla="*/ 0 h 399573"/>
                  <a:gd name="connsiteX5" fmla="*/ 248412 w 309752"/>
                  <a:gd name="connsiteY5" fmla="*/ 363379 h 399573"/>
                  <a:gd name="connsiteX6" fmla="*/ 65532 w 309752"/>
                  <a:gd name="connsiteY6" fmla="*/ 363379 h 399573"/>
                  <a:gd name="connsiteX7" fmla="*/ 65532 w 309752"/>
                  <a:gd name="connsiteY7" fmla="*/ 64389 h 399573"/>
                  <a:gd name="connsiteX8" fmla="*/ 248412 w 309752"/>
                  <a:gd name="connsiteY8" fmla="*/ 64389 h 399573"/>
                  <a:gd name="connsiteX9" fmla="*/ 248412 w 309752"/>
                  <a:gd name="connsiteY9" fmla="*/ 363379 h 3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752" h="399573">
                    <a:moveTo>
                      <a:pt x="309753" y="0"/>
                    </a:moveTo>
                    <a:cubicBezTo>
                      <a:pt x="204597" y="0"/>
                      <a:pt x="102679" y="0"/>
                      <a:pt x="0" y="0"/>
                    </a:cubicBezTo>
                    <a:cubicBezTo>
                      <a:pt x="0" y="134874"/>
                      <a:pt x="0" y="266700"/>
                      <a:pt x="0" y="399574"/>
                    </a:cubicBezTo>
                    <a:cubicBezTo>
                      <a:pt x="104489" y="399574"/>
                      <a:pt x="205264" y="399574"/>
                      <a:pt x="309753" y="399574"/>
                    </a:cubicBezTo>
                    <a:cubicBezTo>
                      <a:pt x="309753" y="263366"/>
                      <a:pt x="309753" y="132779"/>
                      <a:pt x="309753" y="0"/>
                    </a:cubicBezTo>
                    <a:close/>
                    <a:moveTo>
                      <a:pt x="248412" y="363379"/>
                    </a:moveTo>
                    <a:cubicBezTo>
                      <a:pt x="185642" y="363379"/>
                      <a:pt x="127540" y="363379"/>
                      <a:pt x="65532" y="363379"/>
                    </a:cubicBezTo>
                    <a:cubicBezTo>
                      <a:pt x="65532" y="263652"/>
                      <a:pt x="65532" y="165449"/>
                      <a:pt x="65532" y="64389"/>
                    </a:cubicBezTo>
                    <a:cubicBezTo>
                      <a:pt x="125635" y="64389"/>
                      <a:pt x="184976" y="64389"/>
                      <a:pt x="248412" y="64389"/>
                    </a:cubicBezTo>
                    <a:cubicBezTo>
                      <a:pt x="248412" y="162496"/>
                      <a:pt x="248412" y="260699"/>
                      <a:pt x="248412" y="36337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907F3CB-BD26-460C-A9FD-DC785EB21188}"/>
                  </a:ext>
                </a:extLst>
              </p:cNvPr>
              <p:cNvSpPr/>
              <p:nvPr/>
            </p:nvSpPr>
            <p:spPr>
              <a:xfrm>
                <a:off x="2843212" y="3363657"/>
                <a:ext cx="306514" cy="399954"/>
              </a:xfrm>
              <a:custGeom>
                <a:avLst/>
                <a:gdLst>
                  <a:gd name="connsiteX0" fmla="*/ 0 w 306514"/>
                  <a:gd name="connsiteY0" fmla="*/ 399955 h 399954"/>
                  <a:gd name="connsiteX1" fmla="*/ 306514 w 306514"/>
                  <a:gd name="connsiteY1" fmla="*/ 399955 h 399954"/>
                  <a:gd name="connsiteX2" fmla="*/ 306514 w 306514"/>
                  <a:gd name="connsiteY2" fmla="*/ 0 h 399954"/>
                  <a:gd name="connsiteX3" fmla="*/ 0 w 306514"/>
                  <a:gd name="connsiteY3" fmla="*/ 0 h 399954"/>
                  <a:gd name="connsiteX4" fmla="*/ 0 w 306514"/>
                  <a:gd name="connsiteY4" fmla="*/ 399955 h 399954"/>
                  <a:gd name="connsiteX5" fmla="*/ 52292 w 306514"/>
                  <a:gd name="connsiteY5" fmla="*/ 64199 h 399954"/>
                  <a:gd name="connsiteX6" fmla="*/ 252603 w 306514"/>
                  <a:gd name="connsiteY6" fmla="*/ 64199 h 399954"/>
                  <a:gd name="connsiteX7" fmla="*/ 252603 w 306514"/>
                  <a:gd name="connsiteY7" fmla="*/ 360902 h 399954"/>
                  <a:gd name="connsiteX8" fmla="*/ 52292 w 306514"/>
                  <a:gd name="connsiteY8" fmla="*/ 360902 h 399954"/>
                  <a:gd name="connsiteX9" fmla="*/ 52292 w 306514"/>
                  <a:gd name="connsiteY9" fmla="*/ 64199 h 3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514" h="399954">
                    <a:moveTo>
                      <a:pt x="0" y="399955"/>
                    </a:moveTo>
                    <a:cubicBezTo>
                      <a:pt x="102775" y="399955"/>
                      <a:pt x="202025" y="399955"/>
                      <a:pt x="306514" y="399955"/>
                    </a:cubicBezTo>
                    <a:cubicBezTo>
                      <a:pt x="306514" y="264700"/>
                      <a:pt x="306514" y="133064"/>
                      <a:pt x="306514" y="0"/>
                    </a:cubicBezTo>
                    <a:cubicBezTo>
                      <a:pt x="202597" y="0"/>
                      <a:pt x="102203" y="0"/>
                      <a:pt x="0" y="0"/>
                    </a:cubicBezTo>
                    <a:cubicBezTo>
                      <a:pt x="0" y="134493"/>
                      <a:pt x="0" y="266129"/>
                      <a:pt x="0" y="399955"/>
                    </a:cubicBezTo>
                    <a:close/>
                    <a:moveTo>
                      <a:pt x="52292" y="64199"/>
                    </a:moveTo>
                    <a:cubicBezTo>
                      <a:pt x="118967" y="64199"/>
                      <a:pt x="183166" y="64199"/>
                      <a:pt x="252603" y="64199"/>
                    </a:cubicBezTo>
                    <a:cubicBezTo>
                      <a:pt x="252603" y="164687"/>
                      <a:pt x="252603" y="260699"/>
                      <a:pt x="252603" y="360902"/>
                    </a:cubicBezTo>
                    <a:cubicBezTo>
                      <a:pt x="186880" y="360902"/>
                      <a:pt x="121539" y="360902"/>
                      <a:pt x="52292" y="360902"/>
                    </a:cubicBezTo>
                    <a:cubicBezTo>
                      <a:pt x="52292" y="263271"/>
                      <a:pt x="52292" y="164878"/>
                      <a:pt x="52292" y="6419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978C2DE-4AEF-455C-9ED3-4D1D9BDC0E7B}"/>
                  </a:ext>
                </a:extLst>
              </p:cNvPr>
              <p:cNvSpPr/>
              <p:nvPr/>
            </p:nvSpPr>
            <p:spPr>
              <a:xfrm>
                <a:off x="2842735" y="2810826"/>
                <a:ext cx="307657" cy="398335"/>
              </a:xfrm>
              <a:custGeom>
                <a:avLst/>
                <a:gdLst>
                  <a:gd name="connsiteX0" fmla="*/ 0 w 307657"/>
                  <a:gd name="connsiteY0" fmla="*/ 398336 h 398335"/>
                  <a:gd name="connsiteX1" fmla="*/ 307657 w 307657"/>
                  <a:gd name="connsiteY1" fmla="*/ 398336 h 398335"/>
                  <a:gd name="connsiteX2" fmla="*/ 307657 w 307657"/>
                  <a:gd name="connsiteY2" fmla="*/ 0 h 398335"/>
                  <a:gd name="connsiteX3" fmla="*/ 0 w 307657"/>
                  <a:gd name="connsiteY3" fmla="*/ 0 h 398335"/>
                  <a:gd name="connsiteX4" fmla="*/ 0 w 307657"/>
                  <a:gd name="connsiteY4" fmla="*/ 398336 h 398335"/>
                  <a:gd name="connsiteX5" fmla="*/ 49149 w 307657"/>
                  <a:gd name="connsiteY5" fmla="*/ 63818 h 398335"/>
                  <a:gd name="connsiteX6" fmla="*/ 251269 w 307657"/>
                  <a:gd name="connsiteY6" fmla="*/ 63818 h 398335"/>
                  <a:gd name="connsiteX7" fmla="*/ 251269 w 307657"/>
                  <a:gd name="connsiteY7" fmla="*/ 363950 h 398335"/>
                  <a:gd name="connsiteX8" fmla="*/ 70866 w 307657"/>
                  <a:gd name="connsiteY8" fmla="*/ 362903 h 398335"/>
                  <a:gd name="connsiteX9" fmla="*/ 50101 w 307657"/>
                  <a:gd name="connsiteY9" fmla="*/ 339566 h 398335"/>
                  <a:gd name="connsiteX10" fmla="*/ 49149 w 307657"/>
                  <a:gd name="connsiteY10" fmla="*/ 63818 h 39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657" h="398335">
                    <a:moveTo>
                      <a:pt x="0" y="398336"/>
                    </a:moveTo>
                    <a:cubicBezTo>
                      <a:pt x="105251" y="398336"/>
                      <a:pt x="205930" y="398336"/>
                      <a:pt x="307657" y="398336"/>
                    </a:cubicBezTo>
                    <a:cubicBezTo>
                      <a:pt x="307657" y="264033"/>
                      <a:pt x="307657" y="133255"/>
                      <a:pt x="307657" y="0"/>
                    </a:cubicBezTo>
                    <a:cubicBezTo>
                      <a:pt x="204216" y="0"/>
                      <a:pt x="103632" y="0"/>
                      <a:pt x="0" y="0"/>
                    </a:cubicBezTo>
                    <a:cubicBezTo>
                      <a:pt x="0" y="133160"/>
                      <a:pt x="0" y="264033"/>
                      <a:pt x="0" y="398336"/>
                    </a:cubicBezTo>
                    <a:close/>
                    <a:moveTo>
                      <a:pt x="49149" y="63818"/>
                    </a:moveTo>
                    <a:cubicBezTo>
                      <a:pt x="118967" y="63818"/>
                      <a:pt x="183261" y="63818"/>
                      <a:pt x="251269" y="63818"/>
                    </a:cubicBezTo>
                    <a:cubicBezTo>
                      <a:pt x="251269" y="160973"/>
                      <a:pt x="251269" y="258032"/>
                      <a:pt x="251269" y="363950"/>
                    </a:cubicBezTo>
                    <a:cubicBezTo>
                      <a:pt x="190119" y="363950"/>
                      <a:pt x="130397" y="364808"/>
                      <a:pt x="70866" y="362903"/>
                    </a:cubicBezTo>
                    <a:cubicBezTo>
                      <a:pt x="63341" y="362617"/>
                      <a:pt x="50197" y="347758"/>
                      <a:pt x="50101" y="339566"/>
                    </a:cubicBezTo>
                    <a:cubicBezTo>
                      <a:pt x="48577" y="248317"/>
                      <a:pt x="49149" y="157163"/>
                      <a:pt x="49149" y="63818"/>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CA0A2E8-BDF1-43FE-930F-768D23B9E0E7}"/>
                  </a:ext>
                </a:extLst>
              </p:cNvPr>
              <p:cNvSpPr/>
              <p:nvPr/>
            </p:nvSpPr>
            <p:spPr>
              <a:xfrm>
                <a:off x="4597907" y="3932300"/>
                <a:ext cx="210692" cy="214598"/>
              </a:xfrm>
              <a:custGeom>
                <a:avLst/>
                <a:gdLst>
                  <a:gd name="connsiteX0" fmla="*/ 0 w 210692"/>
                  <a:gd name="connsiteY0" fmla="*/ 214598 h 214598"/>
                  <a:gd name="connsiteX1" fmla="*/ 210693 w 210692"/>
                  <a:gd name="connsiteY1" fmla="*/ 214598 h 214598"/>
                  <a:gd name="connsiteX2" fmla="*/ 210693 w 210692"/>
                  <a:gd name="connsiteY2" fmla="*/ 0 h 214598"/>
                  <a:gd name="connsiteX3" fmla="*/ 0 w 210692"/>
                  <a:gd name="connsiteY3" fmla="*/ 0 h 214598"/>
                  <a:gd name="connsiteX4" fmla="*/ 0 w 210692"/>
                  <a:gd name="connsiteY4" fmla="*/ 214598 h 214598"/>
                  <a:gd name="connsiteX5" fmla="*/ 43529 w 210692"/>
                  <a:gd name="connsiteY5" fmla="*/ 45625 h 214598"/>
                  <a:gd name="connsiteX6" fmla="*/ 172117 w 210692"/>
                  <a:gd name="connsiteY6" fmla="*/ 45625 h 214598"/>
                  <a:gd name="connsiteX7" fmla="*/ 172117 w 210692"/>
                  <a:gd name="connsiteY7" fmla="*/ 175165 h 214598"/>
                  <a:gd name="connsiteX8" fmla="*/ 43529 w 210692"/>
                  <a:gd name="connsiteY8" fmla="*/ 175165 h 214598"/>
                  <a:gd name="connsiteX9" fmla="*/ 43529 w 210692"/>
                  <a:gd name="connsiteY9" fmla="*/ 45625 h 2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692" h="214598">
                    <a:moveTo>
                      <a:pt x="0" y="214598"/>
                    </a:moveTo>
                    <a:cubicBezTo>
                      <a:pt x="72485" y="214598"/>
                      <a:pt x="141256" y="214598"/>
                      <a:pt x="210693" y="214598"/>
                    </a:cubicBezTo>
                    <a:cubicBezTo>
                      <a:pt x="210693" y="141446"/>
                      <a:pt x="210693" y="71533"/>
                      <a:pt x="210693" y="0"/>
                    </a:cubicBezTo>
                    <a:cubicBezTo>
                      <a:pt x="139351" y="0"/>
                      <a:pt x="71819" y="0"/>
                      <a:pt x="0" y="0"/>
                    </a:cubicBezTo>
                    <a:cubicBezTo>
                      <a:pt x="0" y="74390"/>
                      <a:pt x="0" y="144304"/>
                      <a:pt x="0" y="214598"/>
                    </a:cubicBezTo>
                    <a:close/>
                    <a:moveTo>
                      <a:pt x="43529" y="45625"/>
                    </a:moveTo>
                    <a:cubicBezTo>
                      <a:pt x="87821" y="45625"/>
                      <a:pt x="128302" y="45625"/>
                      <a:pt x="172117" y="45625"/>
                    </a:cubicBezTo>
                    <a:cubicBezTo>
                      <a:pt x="172117" y="88773"/>
                      <a:pt x="172117" y="130397"/>
                      <a:pt x="172117" y="175165"/>
                    </a:cubicBezTo>
                    <a:cubicBezTo>
                      <a:pt x="130112" y="175165"/>
                      <a:pt x="88487" y="175165"/>
                      <a:pt x="43529" y="175165"/>
                    </a:cubicBezTo>
                    <a:cubicBezTo>
                      <a:pt x="43529" y="133255"/>
                      <a:pt x="43529" y="91726"/>
                      <a:pt x="43529" y="4562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5A8BA19-4C03-4A99-85D7-3512B69E819B}"/>
                  </a:ext>
                </a:extLst>
              </p:cNvPr>
              <p:cNvSpPr/>
              <p:nvPr/>
            </p:nvSpPr>
            <p:spPr>
              <a:xfrm>
                <a:off x="4321682" y="4089367"/>
                <a:ext cx="211455" cy="214503"/>
              </a:xfrm>
              <a:custGeom>
                <a:avLst/>
                <a:gdLst>
                  <a:gd name="connsiteX0" fmla="*/ 0 w 211455"/>
                  <a:gd name="connsiteY0" fmla="*/ 214503 h 214503"/>
                  <a:gd name="connsiteX1" fmla="*/ 211455 w 211455"/>
                  <a:gd name="connsiteY1" fmla="*/ 214503 h 214503"/>
                  <a:gd name="connsiteX2" fmla="*/ 211455 w 211455"/>
                  <a:gd name="connsiteY2" fmla="*/ 0 h 214503"/>
                  <a:gd name="connsiteX3" fmla="*/ 0 w 211455"/>
                  <a:gd name="connsiteY3" fmla="*/ 0 h 214503"/>
                  <a:gd name="connsiteX4" fmla="*/ 0 w 211455"/>
                  <a:gd name="connsiteY4" fmla="*/ 214503 h 214503"/>
                  <a:gd name="connsiteX5" fmla="*/ 44387 w 211455"/>
                  <a:gd name="connsiteY5" fmla="*/ 43243 h 214503"/>
                  <a:gd name="connsiteX6" fmla="*/ 172974 w 211455"/>
                  <a:gd name="connsiteY6" fmla="*/ 43243 h 214503"/>
                  <a:gd name="connsiteX7" fmla="*/ 172974 w 211455"/>
                  <a:gd name="connsiteY7" fmla="*/ 174974 h 214503"/>
                  <a:gd name="connsiteX8" fmla="*/ 44387 w 211455"/>
                  <a:gd name="connsiteY8" fmla="*/ 174974 h 214503"/>
                  <a:gd name="connsiteX9" fmla="*/ 44387 w 211455"/>
                  <a:gd name="connsiteY9" fmla="*/ 43243 h 21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5" h="214503">
                    <a:moveTo>
                      <a:pt x="0" y="214503"/>
                    </a:moveTo>
                    <a:cubicBezTo>
                      <a:pt x="72676" y="214503"/>
                      <a:pt x="142399" y="214503"/>
                      <a:pt x="211455" y="214503"/>
                    </a:cubicBezTo>
                    <a:cubicBezTo>
                      <a:pt x="211455" y="140494"/>
                      <a:pt x="211455" y="70485"/>
                      <a:pt x="211455" y="0"/>
                    </a:cubicBezTo>
                    <a:cubicBezTo>
                      <a:pt x="139351" y="0"/>
                      <a:pt x="71819" y="0"/>
                      <a:pt x="0" y="0"/>
                    </a:cubicBezTo>
                    <a:cubicBezTo>
                      <a:pt x="0" y="75057"/>
                      <a:pt x="0" y="143827"/>
                      <a:pt x="0" y="214503"/>
                    </a:cubicBezTo>
                    <a:close/>
                    <a:moveTo>
                      <a:pt x="44387" y="43243"/>
                    </a:moveTo>
                    <a:cubicBezTo>
                      <a:pt x="89059" y="43243"/>
                      <a:pt x="129540" y="43243"/>
                      <a:pt x="172974" y="43243"/>
                    </a:cubicBezTo>
                    <a:cubicBezTo>
                      <a:pt x="172974" y="87535"/>
                      <a:pt x="172974" y="129540"/>
                      <a:pt x="172974" y="174974"/>
                    </a:cubicBezTo>
                    <a:cubicBezTo>
                      <a:pt x="130969" y="174974"/>
                      <a:pt x="89154" y="174974"/>
                      <a:pt x="44387" y="174974"/>
                    </a:cubicBezTo>
                    <a:cubicBezTo>
                      <a:pt x="44387" y="131731"/>
                      <a:pt x="44387" y="89821"/>
                      <a:pt x="44387" y="43243"/>
                    </a:cubicBezTo>
                    <a:close/>
                  </a:path>
                </a:pathLst>
              </a:custGeom>
              <a:grpFill/>
              <a:ln w="9525" cap="flat">
                <a:noFill/>
                <a:prstDash val="solid"/>
                <a:miter/>
              </a:ln>
            </p:spPr>
            <p:txBody>
              <a:bodyPr rtlCol="0" anchor="ctr"/>
              <a:lstStyle/>
              <a:p>
                <a:endParaRPr lang="en-US"/>
              </a:p>
            </p:txBody>
          </p:sp>
        </p:grpSp>
        <p:sp>
          <p:nvSpPr>
            <p:cNvPr id="5" name="Rectangle 4">
              <a:extLst>
                <a:ext uri="{FF2B5EF4-FFF2-40B4-BE49-F238E27FC236}">
                  <a16:creationId xmlns:a16="http://schemas.microsoft.com/office/drawing/2014/main" id="{82E42FB9-3D87-4FCF-9D47-44E546189DD7}"/>
                </a:ext>
              </a:extLst>
            </p:cNvPr>
            <p:cNvSpPr/>
            <p:nvPr/>
          </p:nvSpPr>
          <p:spPr>
            <a:xfrm>
              <a:off x="217009" y="6590579"/>
              <a:ext cx="8595360" cy="27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394D49-183A-4365-96D6-B33C07985F6A}"/>
              </a:ext>
            </a:extLst>
          </p:cNvPr>
          <p:cNvGrpSpPr/>
          <p:nvPr userDrawn="1"/>
        </p:nvGrpSpPr>
        <p:grpSpPr>
          <a:xfrm>
            <a:off x="580088" y="2381012"/>
            <a:ext cx="5265908" cy="2893260"/>
            <a:chOff x="-548507" y="477868"/>
            <a:chExt cx="11570449" cy="6357177"/>
          </a:xfrm>
        </p:grpSpPr>
        <p:sp>
          <p:nvSpPr>
            <p:cNvPr id="3" name="Freeform: Shape 2">
              <a:extLst>
                <a:ext uri="{FF2B5EF4-FFF2-40B4-BE49-F238E27FC236}">
                  <a16:creationId xmlns:a16="http://schemas.microsoft.com/office/drawing/2014/main" id="{C6771F85-DDF8-4764-8B76-1D77A9550D2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734D713-E6C3-4764-B335-9D9AF5B0E6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F8FA88E-FF89-425A-9014-08212454B1F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E4D8639-EB76-4FF7-9267-DDC1B5D2BE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A9574EA-2C25-4B0D-999B-2710CFA14841}"/>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9057BF4F-66F9-4E51-A539-A4891B1E9A0E}"/>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3C320298-1486-4E7C-AC6C-8F11EB94FB8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127145D-AAD2-47C1-A972-A3B974161EF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25E6DA8-84C4-4E2F-B213-4F858F59A4ED}"/>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577075A0-712D-4531-BBC9-3EC543786C7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55E5D04-EE1E-44BD-B44B-9EE4F146258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9D4491-05E6-422F-822D-B7FE4D14E19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25E28DE-8369-4103-BE13-2A3D28BEAE76}"/>
              </a:ext>
            </a:extLst>
          </p:cNvPr>
          <p:cNvSpPr>
            <a:spLocks noGrp="1"/>
          </p:cNvSpPr>
          <p:nvPr>
            <p:ph type="pic" sz="quarter" idx="14" hasCustomPrompt="1"/>
          </p:nvPr>
        </p:nvSpPr>
        <p:spPr>
          <a:xfrm>
            <a:off x="1289848" y="2528816"/>
            <a:ext cx="3856505" cy="2377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D14DFB5-AD90-487E-B326-EBB32CEF793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253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01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30813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0"/>
            <a:ext cx="12192000" cy="1179288"/>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884577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spTree>
    <p:extLst>
      <p:ext uri="{BB962C8B-B14F-4D97-AF65-F5344CB8AC3E}">
        <p14:creationId xmlns:p14="http://schemas.microsoft.com/office/powerpoint/2010/main" val="647043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313774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Diamond 10"/>
          <p:cNvSpPr/>
          <p:nvPr userDrawn="1"/>
        </p:nvSpPr>
        <p:spPr>
          <a:xfrm>
            <a:off x="4271797" y="-3096"/>
            <a:ext cx="3600000" cy="2408459"/>
          </a:xfrm>
          <a:custGeom>
            <a:avLst/>
            <a:gdLst/>
            <a:ahLst/>
            <a:cxnLst/>
            <a:rect l="l" t="t" r="r" b="b"/>
            <a:pathLst>
              <a:path w="2700000" h="1806344">
                <a:moveTo>
                  <a:pt x="456344" y="0"/>
                </a:moveTo>
                <a:lnTo>
                  <a:pt x="2243656" y="0"/>
                </a:lnTo>
                <a:lnTo>
                  <a:pt x="2700000" y="456344"/>
                </a:lnTo>
                <a:lnTo>
                  <a:pt x="1350000" y="1806344"/>
                </a:lnTo>
                <a:lnTo>
                  <a:pt x="0" y="45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5" name="Isosceles Triangle 4"/>
          <p:cNvSpPr/>
          <p:nvPr userDrawn="1"/>
        </p:nvSpPr>
        <p:spPr>
          <a:xfrm>
            <a:off x="4995856" y="5774987"/>
            <a:ext cx="2200288" cy="1083013"/>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 name="Isosceles Triangle 5"/>
          <p:cNvSpPr/>
          <p:nvPr userDrawn="1"/>
        </p:nvSpPr>
        <p:spPr>
          <a:xfrm>
            <a:off x="5388864" y="5991747"/>
            <a:ext cx="1414272" cy="7391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8" name="그림 개체 틀 7">
            <a:extLst>
              <a:ext uri="{FF2B5EF4-FFF2-40B4-BE49-F238E27FC236}">
                <a16:creationId xmlns:a16="http://schemas.microsoft.com/office/drawing/2014/main" id="{28FC5FB3-D739-474A-9148-1ABF4FC27690}"/>
              </a:ext>
            </a:extLst>
          </p:cNvPr>
          <p:cNvSpPr>
            <a:spLocks noGrp="1"/>
          </p:cNvSpPr>
          <p:nvPr>
            <p:ph type="pic" idx="12" hasCustomPrompt="1"/>
          </p:nvPr>
        </p:nvSpPr>
        <p:spPr>
          <a:xfrm>
            <a:off x="4391797" y="2"/>
            <a:ext cx="3360000" cy="2281540"/>
          </a:xfrm>
          <a:custGeom>
            <a:avLst/>
            <a:gdLst>
              <a:gd name="connsiteX0" fmla="*/ 442968 w 2520000"/>
              <a:gd name="connsiteY0" fmla="*/ 0 h 1711155"/>
              <a:gd name="connsiteX1" fmla="*/ 985757 w 2520000"/>
              <a:gd name="connsiteY1" fmla="*/ 0 h 1711155"/>
              <a:gd name="connsiteX2" fmla="*/ 2080270 w 2520000"/>
              <a:gd name="connsiteY2" fmla="*/ 4702 h 1711155"/>
              <a:gd name="connsiteX3" fmla="*/ 2520000 w 2520000"/>
              <a:gd name="connsiteY3" fmla="*/ 451155 h 1711155"/>
              <a:gd name="connsiteX4" fmla="*/ 1260000 w 2520000"/>
              <a:gd name="connsiteY4" fmla="*/ 1711155 h 1711155"/>
              <a:gd name="connsiteX5" fmla="*/ 0 w 2520000"/>
              <a:gd name="connsiteY5" fmla="*/ 451155 h 171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000" h="1711155">
                <a:moveTo>
                  <a:pt x="442968" y="0"/>
                </a:moveTo>
                <a:lnTo>
                  <a:pt x="985757" y="0"/>
                </a:lnTo>
                <a:lnTo>
                  <a:pt x="2080270" y="4702"/>
                </a:lnTo>
                <a:lnTo>
                  <a:pt x="2520000" y="451155"/>
                </a:lnTo>
                <a:lnTo>
                  <a:pt x="1260000" y="1711155"/>
                </a:lnTo>
                <a:lnTo>
                  <a:pt x="0" y="451155"/>
                </a:lnTo>
                <a:close/>
              </a:path>
            </a:pathLst>
          </a:custGeom>
          <a:solidFill>
            <a:schemeClr val="bg1">
              <a:lumMod val="95000"/>
            </a:schemeClr>
          </a:solidFill>
        </p:spPr>
        <p:txBody>
          <a:bodyPr wrap="square" anchor="ctr">
            <a:noAutofit/>
          </a:bodyP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2464122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0"/>
            <a:ext cx="12192000" cy="1179288"/>
          </a:xfrm>
          <a:prstGeom prst="rect">
            <a:avLst/>
          </a:prstGeom>
        </p:spPr>
        <p:txBody>
          <a:bodyPr anchor="ctr"/>
          <a:lstStyle>
            <a:lvl1pPr algn="ctr">
              <a:defRPr>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2" name="Rectangle 1"/>
          <p:cNvSpPr/>
          <p:nvPr userDrawn="1"/>
        </p:nvSpPr>
        <p:spPr>
          <a:xfrm>
            <a:off x="754504" y="1568923"/>
            <a:ext cx="2495680" cy="4068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0" name="Rectangle 9"/>
          <p:cNvSpPr/>
          <p:nvPr userDrawn="1"/>
        </p:nvSpPr>
        <p:spPr>
          <a:xfrm>
            <a:off x="3483807" y="1568082"/>
            <a:ext cx="2495680" cy="4068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1" name="Rectangle 10"/>
          <p:cNvSpPr/>
          <p:nvPr userDrawn="1"/>
        </p:nvSpPr>
        <p:spPr>
          <a:xfrm>
            <a:off x="6213109" y="1567241"/>
            <a:ext cx="2495680" cy="4068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2" name="Rectangle 11"/>
          <p:cNvSpPr/>
          <p:nvPr userDrawn="1"/>
        </p:nvSpPr>
        <p:spPr>
          <a:xfrm>
            <a:off x="8942413" y="1566400"/>
            <a:ext cx="2495680" cy="4068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4" name="Picture Placeholder 2"/>
          <p:cNvSpPr>
            <a:spLocks noGrp="1"/>
          </p:cNvSpPr>
          <p:nvPr>
            <p:ph type="pic" idx="11" hasCustomPrompt="1"/>
          </p:nvPr>
        </p:nvSpPr>
        <p:spPr>
          <a:xfrm>
            <a:off x="1100634" y="1760114"/>
            <a:ext cx="1803423" cy="1803423"/>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5" name="Picture Placeholder 2"/>
          <p:cNvSpPr>
            <a:spLocks noGrp="1"/>
          </p:cNvSpPr>
          <p:nvPr>
            <p:ph type="pic" idx="12" hasCustomPrompt="1"/>
          </p:nvPr>
        </p:nvSpPr>
        <p:spPr>
          <a:xfrm>
            <a:off x="9288543" y="1760114"/>
            <a:ext cx="1803423" cy="1803423"/>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6" name="Picture Placeholder 2"/>
          <p:cNvSpPr>
            <a:spLocks noGrp="1"/>
          </p:cNvSpPr>
          <p:nvPr>
            <p:ph type="pic" idx="13" hasCustomPrompt="1"/>
          </p:nvPr>
        </p:nvSpPr>
        <p:spPr>
          <a:xfrm>
            <a:off x="3829937" y="1760114"/>
            <a:ext cx="1803423" cy="1803423"/>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7" name="Picture Placeholder 2"/>
          <p:cNvSpPr>
            <a:spLocks noGrp="1"/>
          </p:cNvSpPr>
          <p:nvPr>
            <p:ph type="pic" idx="14" hasCustomPrompt="1"/>
          </p:nvPr>
        </p:nvSpPr>
        <p:spPr>
          <a:xfrm>
            <a:off x="6559239" y="1760114"/>
            <a:ext cx="1803423" cy="1803423"/>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220243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D:\KBM-정애\014-Fullppt\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5006" y="601925"/>
            <a:ext cx="4376052" cy="4363247"/>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1" hasCustomPrompt="1"/>
          </p:nvPr>
        </p:nvSpPr>
        <p:spPr>
          <a:xfrm>
            <a:off x="1818277" y="779695"/>
            <a:ext cx="3988779" cy="27690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8" name="Picture Placeholder 2"/>
          <p:cNvSpPr>
            <a:spLocks noGrp="1"/>
          </p:cNvSpPr>
          <p:nvPr>
            <p:ph type="pic" idx="12" hasCustomPrompt="1"/>
          </p:nvPr>
        </p:nvSpPr>
        <p:spPr>
          <a:xfrm>
            <a:off x="5524606" y="1727823"/>
            <a:ext cx="4074453" cy="297516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57731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0"/>
            <a:ext cx="12192000" cy="1179288"/>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4" descr="D:\KBM-정애\014-Fullppt\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95734" y="3332990"/>
            <a:ext cx="4800533" cy="2441629"/>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2" hasCustomPrompt="1"/>
          </p:nvPr>
        </p:nvSpPr>
        <p:spPr>
          <a:xfrm>
            <a:off x="5005067" y="3686187"/>
            <a:ext cx="2281876" cy="166622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009733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12192000" cy="362161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650663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730904" y="743253"/>
            <a:ext cx="3456000" cy="53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9" name="Picture Placeholder 2"/>
          <p:cNvSpPr>
            <a:spLocks noGrp="1"/>
          </p:cNvSpPr>
          <p:nvPr>
            <p:ph type="pic" idx="14" hasCustomPrompt="1"/>
          </p:nvPr>
        </p:nvSpPr>
        <p:spPr>
          <a:xfrm>
            <a:off x="8016597" y="743253"/>
            <a:ext cx="3456000" cy="53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5" name="Picture Placeholder 2"/>
          <p:cNvSpPr>
            <a:spLocks noGrp="1"/>
          </p:cNvSpPr>
          <p:nvPr>
            <p:ph type="pic" idx="15" hasCustomPrompt="1"/>
          </p:nvPr>
        </p:nvSpPr>
        <p:spPr>
          <a:xfrm>
            <a:off x="4373751" y="743253"/>
            <a:ext cx="3456000" cy="5376000"/>
          </a:xfrm>
          <a:prstGeom prst="rect">
            <a:avLst/>
          </a:prstGeom>
          <a:solidFill>
            <a:schemeClr val="bg1">
              <a:lumMod val="7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683713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Picture Placeholder 2"/>
          <p:cNvSpPr>
            <a:spLocks noGrp="1"/>
          </p:cNvSpPr>
          <p:nvPr>
            <p:ph type="pic" idx="13" hasCustomPrompt="1"/>
          </p:nvPr>
        </p:nvSpPr>
        <p:spPr>
          <a:xfrm>
            <a:off x="4079867" y="1"/>
            <a:ext cx="4032267" cy="3429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4" name="Picture Placeholder 2"/>
          <p:cNvSpPr>
            <a:spLocks noGrp="1"/>
          </p:cNvSpPr>
          <p:nvPr>
            <p:ph type="pic" idx="14" hasCustomPrompt="1"/>
          </p:nvPr>
        </p:nvSpPr>
        <p:spPr>
          <a:xfrm>
            <a:off x="6096133" y="3429000"/>
            <a:ext cx="2016000" cy="3429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5" name="Picture Placeholder 2"/>
          <p:cNvSpPr>
            <a:spLocks noGrp="1"/>
          </p:cNvSpPr>
          <p:nvPr>
            <p:ph type="pic" idx="15" hasCustomPrompt="1"/>
          </p:nvPr>
        </p:nvSpPr>
        <p:spPr>
          <a:xfrm>
            <a:off x="4079867" y="3429000"/>
            <a:ext cx="2016000" cy="3429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17397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234683" y="720001"/>
            <a:ext cx="2304256" cy="538275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738405" y="720001"/>
            <a:ext cx="2304256" cy="538275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5" name="Picture Placeholder 2"/>
          <p:cNvSpPr>
            <a:spLocks noGrp="1"/>
          </p:cNvSpPr>
          <p:nvPr>
            <p:ph type="pic" idx="14" hasCustomPrompt="1"/>
          </p:nvPr>
        </p:nvSpPr>
        <p:spPr>
          <a:xfrm>
            <a:off x="5730960" y="720001"/>
            <a:ext cx="2304256" cy="538275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4200114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12192000" cy="6858001"/>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64753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C7304401-68B8-4E0E-A9DB-540B76DF928B}"/>
              </a:ext>
            </a:extLst>
          </p:cNvPr>
          <p:cNvSpPr>
            <a:spLocks noGrp="1"/>
          </p:cNvSpPr>
          <p:nvPr>
            <p:ph type="pic" idx="14" hasCustomPrompt="1"/>
          </p:nvPr>
        </p:nvSpPr>
        <p:spPr>
          <a:xfrm>
            <a:off x="4751851" y="851534"/>
            <a:ext cx="5760640" cy="6006468"/>
          </a:xfrm>
          <a:custGeom>
            <a:avLst/>
            <a:gdLst>
              <a:gd name="connsiteX0" fmla="*/ 2160240 w 4320480"/>
              <a:gd name="connsiteY0" fmla="*/ 0 h 4504851"/>
              <a:gd name="connsiteX1" fmla="*/ 4320480 w 4320480"/>
              <a:gd name="connsiteY1" fmla="*/ 4504851 h 4504851"/>
              <a:gd name="connsiteX2" fmla="*/ 0 w 4320480"/>
              <a:gd name="connsiteY2" fmla="*/ 4504851 h 4504851"/>
            </a:gdLst>
            <a:ahLst/>
            <a:cxnLst>
              <a:cxn ang="0">
                <a:pos x="connsiteX0" y="connsiteY0"/>
              </a:cxn>
              <a:cxn ang="0">
                <a:pos x="connsiteX1" y="connsiteY1"/>
              </a:cxn>
              <a:cxn ang="0">
                <a:pos x="connsiteX2" y="connsiteY2"/>
              </a:cxn>
            </a:cxnLst>
            <a:rect l="l" t="t" r="r" b="b"/>
            <a:pathLst>
              <a:path w="4320480" h="4504851">
                <a:moveTo>
                  <a:pt x="2160240" y="0"/>
                </a:moveTo>
                <a:lnTo>
                  <a:pt x="4320480" y="4504851"/>
                </a:lnTo>
                <a:lnTo>
                  <a:pt x="0" y="4504851"/>
                </a:lnTo>
                <a:close/>
              </a:path>
            </a:pathLst>
          </a:custGeom>
          <a:solidFill>
            <a:schemeClr val="bg1">
              <a:lumMod val="95000"/>
            </a:schemeClr>
          </a:solidFill>
        </p:spPr>
        <p:txBody>
          <a:bodyPr wrap="square" anchor="ctr">
            <a:noAutofit/>
          </a:bodyP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8" name="그림 개체 틀 7">
            <a:extLst>
              <a:ext uri="{FF2B5EF4-FFF2-40B4-BE49-F238E27FC236}">
                <a16:creationId xmlns:a16="http://schemas.microsoft.com/office/drawing/2014/main" id="{D2ABAD60-FE41-4786-B9AF-4454375D2129}"/>
              </a:ext>
            </a:extLst>
          </p:cNvPr>
          <p:cNvSpPr>
            <a:spLocks noGrp="1"/>
          </p:cNvSpPr>
          <p:nvPr>
            <p:ph type="pic" idx="11" hasCustomPrompt="1"/>
          </p:nvPr>
        </p:nvSpPr>
        <p:spPr>
          <a:xfrm>
            <a:off x="7514173" y="2"/>
            <a:ext cx="4677827" cy="5785689"/>
          </a:xfrm>
          <a:custGeom>
            <a:avLst/>
            <a:gdLst>
              <a:gd name="connsiteX0" fmla="*/ 0 w 3508370"/>
              <a:gd name="connsiteY0" fmla="*/ 0 h 4339267"/>
              <a:gd name="connsiteX1" fmla="*/ 3508370 w 3508370"/>
              <a:gd name="connsiteY1" fmla="*/ 0 h 4339267"/>
              <a:gd name="connsiteX2" fmla="*/ 3504823 w 3508370"/>
              <a:gd name="connsiteY2" fmla="*/ 1594801 h 4339267"/>
              <a:gd name="connsiteX3" fmla="*/ 2097974 w 3508370"/>
              <a:gd name="connsiteY3" fmla="*/ 4339267 h 4339267"/>
            </a:gdLst>
            <a:ahLst/>
            <a:cxnLst>
              <a:cxn ang="0">
                <a:pos x="connsiteX0" y="connsiteY0"/>
              </a:cxn>
              <a:cxn ang="0">
                <a:pos x="connsiteX1" y="connsiteY1"/>
              </a:cxn>
              <a:cxn ang="0">
                <a:pos x="connsiteX2" y="connsiteY2"/>
              </a:cxn>
              <a:cxn ang="0">
                <a:pos x="connsiteX3" y="connsiteY3"/>
              </a:cxn>
            </a:cxnLst>
            <a:rect l="l" t="t" r="r" b="b"/>
            <a:pathLst>
              <a:path w="3508370" h="4339267">
                <a:moveTo>
                  <a:pt x="0" y="0"/>
                </a:moveTo>
                <a:lnTo>
                  <a:pt x="3508370" y="0"/>
                </a:lnTo>
                <a:cubicBezTo>
                  <a:pt x="3507188" y="531600"/>
                  <a:pt x="3506005" y="1063201"/>
                  <a:pt x="3504823" y="1594801"/>
                </a:cubicBezTo>
                <a:lnTo>
                  <a:pt x="2097974" y="4339267"/>
                </a:lnTo>
                <a:close/>
              </a:path>
            </a:pathLst>
          </a:custGeom>
          <a:solidFill>
            <a:schemeClr val="bg1">
              <a:lumMod val="95000"/>
            </a:schemeClr>
          </a:solidFill>
        </p:spPr>
        <p:txBody>
          <a:bodyPr wrap="square" anchor="ctr">
            <a:noAutofit/>
          </a:bodyP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373657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p:cNvSpPr>
            <a:spLocks noGrp="1"/>
          </p:cNvSpPr>
          <p:nvPr>
            <p:ph type="pic" idx="11" hasCustomPrompt="1"/>
          </p:nvPr>
        </p:nvSpPr>
        <p:spPr>
          <a:xfrm>
            <a:off x="0" y="0"/>
            <a:ext cx="6768075" cy="6858000"/>
          </a:xfrm>
          <a:prstGeom prst="rect">
            <a:avLst/>
          </a:prstGeom>
          <a:solidFill>
            <a:schemeClr val="bg1">
              <a:lumMod val="7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382590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4058773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5333"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3" name="Rounded Rectangle 12"/>
          <p:cNvSpPr/>
          <p:nvPr userDrawn="1"/>
        </p:nvSpPr>
        <p:spPr>
          <a:xfrm>
            <a:off x="472011" y="1508786"/>
            <a:ext cx="3799787" cy="4865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6" name="Rounded Rectangle 15"/>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bg1"/>
              </a:solidFill>
            </a:endParaRPr>
          </a:p>
        </p:txBody>
      </p:sp>
      <p:sp>
        <p:nvSpPr>
          <p:cNvPr id="17" name="Half Frame 16"/>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mn-lt"/>
            </a:endParaRPr>
          </a:p>
        </p:txBody>
      </p:sp>
    </p:spTree>
    <p:extLst>
      <p:ext uri="{BB962C8B-B14F-4D97-AF65-F5344CB8AC3E}">
        <p14:creationId xmlns:p14="http://schemas.microsoft.com/office/powerpoint/2010/main" val="183360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5"/>
          <p:cNvSpPr>
            <a:spLocks noGrp="1"/>
          </p:cNvSpPr>
          <p:nvPr>
            <p:ph type="title" hasCustomPrompt="1"/>
          </p:nvPr>
        </p:nvSpPr>
        <p:spPr>
          <a:xfrm>
            <a:off x="0" y="836712"/>
            <a:ext cx="12192000" cy="711077"/>
          </a:xfrm>
          <a:prstGeom prst="rect">
            <a:avLst/>
          </a:prstGeom>
        </p:spPr>
        <p:txBody>
          <a:bodyPr anchor="ctr"/>
          <a:lstStyle>
            <a:lvl1pPr>
              <a:buFontTx/>
              <a:buNone/>
              <a:defRPr sz="4800" b="1">
                <a:solidFill>
                  <a:schemeClr val="tx1">
                    <a:lumMod val="75000"/>
                    <a:lumOff val="25000"/>
                  </a:schemeClr>
                </a:solidFill>
                <a:latin typeface="+mj-lt"/>
                <a:cs typeface="Arial" pitchFamily="34" charset="0"/>
              </a:defRPr>
            </a:lvl1pPr>
          </a:lstStyle>
          <a:p>
            <a:r>
              <a:rPr lang="en-US" altLang="ko-KR" dirty="0">
                <a:ea typeface="맑은 고딕" pitchFamily="50" charset="-127"/>
              </a:rPr>
              <a:t>FREE PPT TEMPLATES</a:t>
            </a:r>
            <a:endParaRPr lang="ko-KR" altLang="en-US" dirty="0"/>
          </a:p>
        </p:txBody>
      </p:sp>
      <p:sp>
        <p:nvSpPr>
          <p:cNvPr id="4" name="Text Placeholder 9">
            <a:extLst>
              <a:ext uri="{FF2B5EF4-FFF2-40B4-BE49-F238E27FC236}">
                <a16:creationId xmlns:a16="http://schemas.microsoft.com/office/drawing/2014/main" id="{B3F0AB86-7940-4230-BC06-4EF20DC497B6}"/>
              </a:ext>
            </a:extLst>
          </p:cNvPr>
          <p:cNvSpPr>
            <a:spLocks noGrp="1"/>
          </p:cNvSpPr>
          <p:nvPr>
            <p:ph type="body" sz="quarter" idx="12" hasCustomPrompt="1"/>
          </p:nvPr>
        </p:nvSpPr>
        <p:spPr>
          <a:xfrm>
            <a:off x="1" y="1604797"/>
            <a:ext cx="12191999" cy="576000"/>
          </a:xfrm>
          <a:prstGeom prst="rect">
            <a:avLst/>
          </a:prstGeom>
        </p:spPr>
        <p:txBody>
          <a:bodyPr lIns="108000" anchor="ctr"/>
          <a:lstStyle>
            <a:lvl1pPr marL="0" indent="0" algn="ctr">
              <a:buNone/>
              <a:defRPr sz="1600" b="1" baseline="0">
                <a:solidFill>
                  <a:schemeClr val="tx1"/>
                </a:solidFill>
                <a:effectLst/>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955716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Diamond 10"/>
          <p:cNvSpPr/>
          <p:nvPr userDrawn="1"/>
        </p:nvSpPr>
        <p:spPr>
          <a:xfrm rot="10800000">
            <a:off x="4296000" y="4449540"/>
            <a:ext cx="3600000" cy="2408459"/>
          </a:xfrm>
          <a:custGeom>
            <a:avLst/>
            <a:gdLst/>
            <a:ahLst/>
            <a:cxnLst/>
            <a:rect l="l" t="t" r="r" b="b"/>
            <a:pathLst>
              <a:path w="2700000" h="1806344">
                <a:moveTo>
                  <a:pt x="456344" y="0"/>
                </a:moveTo>
                <a:lnTo>
                  <a:pt x="2243656" y="0"/>
                </a:lnTo>
                <a:lnTo>
                  <a:pt x="2700000" y="456344"/>
                </a:lnTo>
                <a:lnTo>
                  <a:pt x="1350000" y="1806344"/>
                </a:lnTo>
                <a:lnTo>
                  <a:pt x="0" y="45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5" name="Isosceles Triangle 4"/>
          <p:cNvSpPr/>
          <p:nvPr userDrawn="1"/>
        </p:nvSpPr>
        <p:spPr>
          <a:xfrm rot="10800000">
            <a:off x="4995856" y="0"/>
            <a:ext cx="2200288" cy="1083013"/>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 name="Isosceles Triangle 5"/>
          <p:cNvSpPr/>
          <p:nvPr userDrawn="1"/>
        </p:nvSpPr>
        <p:spPr>
          <a:xfrm rot="10800000">
            <a:off x="5388864" y="133279"/>
            <a:ext cx="1414272" cy="7391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8" name="그림 개체 틀 7">
            <a:extLst>
              <a:ext uri="{FF2B5EF4-FFF2-40B4-BE49-F238E27FC236}">
                <a16:creationId xmlns:a16="http://schemas.microsoft.com/office/drawing/2014/main" id="{8E48000A-B218-4CCF-8C0E-D9ACDAFA26B8}"/>
              </a:ext>
            </a:extLst>
          </p:cNvPr>
          <p:cNvSpPr>
            <a:spLocks noGrp="1"/>
          </p:cNvSpPr>
          <p:nvPr>
            <p:ph type="pic" idx="12" hasCustomPrompt="1"/>
          </p:nvPr>
        </p:nvSpPr>
        <p:spPr>
          <a:xfrm>
            <a:off x="4416000" y="4573651"/>
            <a:ext cx="3360000" cy="2284349"/>
          </a:xfrm>
          <a:custGeom>
            <a:avLst/>
            <a:gdLst>
              <a:gd name="connsiteX0" fmla="*/ 1260000 w 2520000"/>
              <a:gd name="connsiteY0" fmla="*/ 0 h 1713262"/>
              <a:gd name="connsiteX1" fmla="*/ 2520000 w 2520000"/>
              <a:gd name="connsiteY1" fmla="*/ 1260000 h 1713262"/>
              <a:gd name="connsiteX2" fmla="*/ 2066250 w 2520000"/>
              <a:gd name="connsiteY2" fmla="*/ 1713262 h 1713262"/>
              <a:gd name="connsiteX3" fmla="*/ 439730 w 2520000"/>
              <a:gd name="connsiteY3" fmla="*/ 1706453 h 1713262"/>
              <a:gd name="connsiteX4" fmla="*/ 0 w 2520000"/>
              <a:gd name="connsiteY4" fmla="*/ 1260000 h 1713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0" h="1713262">
                <a:moveTo>
                  <a:pt x="1260000" y="0"/>
                </a:moveTo>
                <a:lnTo>
                  <a:pt x="2520000" y="1260000"/>
                </a:lnTo>
                <a:lnTo>
                  <a:pt x="2066250" y="1713262"/>
                </a:lnTo>
                <a:lnTo>
                  <a:pt x="439730" y="1706453"/>
                </a:lnTo>
                <a:lnTo>
                  <a:pt x="0" y="1260000"/>
                </a:lnTo>
                <a:close/>
              </a:path>
            </a:pathLst>
          </a:custGeom>
          <a:solidFill>
            <a:schemeClr val="bg1">
              <a:lumMod val="95000"/>
            </a:schemeClr>
          </a:solidFill>
        </p:spPr>
        <p:txBody>
          <a:bodyPr wrap="square" anchor="ctr">
            <a:noAutofit/>
          </a:bodyP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495559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45234985"/>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971661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6311731"/>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34902690"/>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34762819"/>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474650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08227525"/>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83026068"/>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51034056"/>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55947511"/>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68865338"/>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34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C0E1773-502B-436D-A3C4-742C1B4B1B87}"/>
              </a:ext>
            </a:extLst>
          </p:cNvPr>
          <p:cNvSpPr>
            <a:spLocks noGrp="1"/>
          </p:cNvSpPr>
          <p:nvPr>
            <p:ph type="pic" idx="13" hasCustomPrompt="1"/>
          </p:nvPr>
        </p:nvSpPr>
        <p:spPr>
          <a:xfrm>
            <a:off x="0" y="0"/>
            <a:ext cx="12192000" cy="329394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grpSp>
        <p:nvGrpSpPr>
          <p:cNvPr id="4" name="Group 3">
            <a:extLst>
              <a:ext uri="{FF2B5EF4-FFF2-40B4-BE49-F238E27FC236}">
                <a16:creationId xmlns:a16="http://schemas.microsoft.com/office/drawing/2014/main" id="{29296B66-6CD8-43CC-B114-03185F708D29}"/>
              </a:ext>
            </a:extLst>
          </p:cNvPr>
          <p:cNvGrpSpPr/>
          <p:nvPr userDrawn="1"/>
        </p:nvGrpSpPr>
        <p:grpSpPr>
          <a:xfrm>
            <a:off x="217010" y="5986664"/>
            <a:ext cx="11787886" cy="686721"/>
            <a:chOff x="217009" y="5981470"/>
            <a:chExt cx="11877043" cy="691915"/>
          </a:xfrm>
          <a:solidFill>
            <a:schemeClr val="accent4"/>
          </a:solidFill>
        </p:grpSpPr>
        <p:grpSp>
          <p:nvGrpSpPr>
            <p:cNvPr id="5" name="Graphic 3">
              <a:extLst>
                <a:ext uri="{FF2B5EF4-FFF2-40B4-BE49-F238E27FC236}">
                  <a16:creationId xmlns:a16="http://schemas.microsoft.com/office/drawing/2014/main" id="{FCC7DBE5-BD63-4BEB-B29A-179290B19823}"/>
                </a:ext>
              </a:extLst>
            </p:cNvPr>
            <p:cNvGrpSpPr/>
            <p:nvPr/>
          </p:nvGrpSpPr>
          <p:grpSpPr>
            <a:xfrm>
              <a:off x="8701032" y="5981470"/>
              <a:ext cx="3393020" cy="691915"/>
              <a:chOff x="4666" y="2186177"/>
              <a:chExt cx="12179332" cy="2483649"/>
            </a:xfrm>
            <a:grpFill/>
          </p:grpSpPr>
          <p:sp>
            <p:nvSpPr>
              <p:cNvPr id="7" name="Freeform: Shape 6">
                <a:extLst>
                  <a:ext uri="{FF2B5EF4-FFF2-40B4-BE49-F238E27FC236}">
                    <a16:creationId xmlns:a16="http://schemas.microsoft.com/office/drawing/2014/main" id="{23464185-8AAC-47C9-A6E9-82EED06D420D}"/>
                  </a:ext>
                </a:extLst>
              </p:cNvPr>
              <p:cNvSpPr/>
              <p:nvPr/>
            </p:nvSpPr>
            <p:spPr>
              <a:xfrm>
                <a:off x="4666" y="2186177"/>
                <a:ext cx="12179332" cy="2391650"/>
              </a:xfrm>
              <a:custGeom>
                <a:avLst/>
                <a:gdLst>
                  <a:gd name="connsiteX0" fmla="*/ 11651647 w 12179332"/>
                  <a:gd name="connsiteY0" fmla="*/ 2194846 h 2391650"/>
                  <a:gd name="connsiteX1" fmla="*/ 11651647 w 12179332"/>
                  <a:gd name="connsiteY1" fmla="*/ 1418654 h 2391650"/>
                  <a:gd name="connsiteX2" fmla="*/ 11901201 w 12179332"/>
                  <a:gd name="connsiteY2" fmla="*/ 1418654 h 2391650"/>
                  <a:gd name="connsiteX3" fmla="*/ 11902630 w 12179332"/>
                  <a:gd name="connsiteY3" fmla="*/ 1406176 h 2391650"/>
                  <a:gd name="connsiteX4" fmla="*/ 10870120 w 12179332"/>
                  <a:gd name="connsiteY4" fmla="*/ 590645 h 2391650"/>
                  <a:gd name="connsiteX5" fmla="*/ 10811161 w 12179332"/>
                  <a:gd name="connsiteY5" fmla="*/ 638747 h 2391650"/>
                  <a:gd name="connsiteX6" fmla="*/ 9976580 w 12179332"/>
                  <a:gd name="connsiteY6" fmla="*/ 1323689 h 2391650"/>
                  <a:gd name="connsiteX7" fmla="*/ 9901714 w 12179332"/>
                  <a:gd name="connsiteY7" fmla="*/ 1359980 h 2391650"/>
                  <a:gd name="connsiteX8" fmla="*/ 8941403 w 12179332"/>
                  <a:gd name="connsiteY8" fmla="*/ 1551527 h 2391650"/>
                  <a:gd name="connsiteX9" fmla="*/ 8898160 w 12179332"/>
                  <a:gd name="connsiteY9" fmla="*/ 1603343 h 2391650"/>
                  <a:gd name="connsiteX10" fmla="*/ 8901589 w 12179332"/>
                  <a:gd name="connsiteY10" fmla="*/ 2131124 h 2391650"/>
                  <a:gd name="connsiteX11" fmla="*/ 8901589 w 12179332"/>
                  <a:gd name="connsiteY11" fmla="*/ 2188274 h 2391650"/>
                  <a:gd name="connsiteX12" fmla="*/ 8461915 w 12179332"/>
                  <a:gd name="connsiteY12" fmla="*/ 2188274 h 2391650"/>
                  <a:gd name="connsiteX13" fmla="*/ 8423339 w 12179332"/>
                  <a:gd name="connsiteY13" fmla="*/ 1966246 h 2391650"/>
                  <a:gd name="connsiteX14" fmla="*/ 8452675 w 12179332"/>
                  <a:gd name="connsiteY14" fmla="*/ 1900333 h 2391650"/>
                  <a:gd name="connsiteX15" fmla="*/ 8553069 w 12179332"/>
                  <a:gd name="connsiteY15" fmla="*/ 1778699 h 2391650"/>
                  <a:gd name="connsiteX16" fmla="*/ 8608695 w 12179332"/>
                  <a:gd name="connsiteY16" fmla="*/ 1726121 h 2391650"/>
                  <a:gd name="connsiteX17" fmla="*/ 8733853 w 12179332"/>
                  <a:gd name="connsiteY17" fmla="*/ 1267587 h 2391650"/>
                  <a:gd name="connsiteX18" fmla="*/ 8708517 w 12179332"/>
                  <a:gd name="connsiteY18" fmla="*/ 1185005 h 2391650"/>
                  <a:gd name="connsiteX19" fmla="*/ 8716328 w 12179332"/>
                  <a:gd name="connsiteY19" fmla="*/ 1053179 h 2391650"/>
                  <a:gd name="connsiteX20" fmla="*/ 8494109 w 12179332"/>
                  <a:gd name="connsiteY20" fmla="*/ 851630 h 2391650"/>
                  <a:gd name="connsiteX21" fmla="*/ 8448961 w 12179332"/>
                  <a:gd name="connsiteY21" fmla="*/ 816578 h 2391650"/>
                  <a:gd name="connsiteX22" fmla="*/ 8400098 w 12179332"/>
                  <a:gd name="connsiteY22" fmla="*/ 714566 h 2391650"/>
                  <a:gd name="connsiteX23" fmla="*/ 8098917 w 12179332"/>
                  <a:gd name="connsiteY23" fmla="*/ 637604 h 2391650"/>
                  <a:gd name="connsiteX24" fmla="*/ 7970425 w 12179332"/>
                  <a:gd name="connsiteY24" fmla="*/ 878586 h 2391650"/>
                  <a:gd name="connsiteX25" fmla="*/ 7952994 w 12179332"/>
                  <a:gd name="connsiteY25" fmla="*/ 924592 h 2391650"/>
                  <a:gd name="connsiteX26" fmla="*/ 7851267 w 12179332"/>
                  <a:gd name="connsiteY26" fmla="*/ 1332833 h 2391650"/>
                  <a:gd name="connsiteX27" fmla="*/ 7837361 w 12179332"/>
                  <a:gd name="connsiteY27" fmla="*/ 1425416 h 2391650"/>
                  <a:gd name="connsiteX28" fmla="*/ 7801261 w 12179332"/>
                  <a:gd name="connsiteY28" fmla="*/ 1727549 h 2391650"/>
                  <a:gd name="connsiteX29" fmla="*/ 8084058 w 12179332"/>
                  <a:gd name="connsiteY29" fmla="*/ 1845564 h 2391650"/>
                  <a:gd name="connsiteX30" fmla="*/ 8201311 w 12179332"/>
                  <a:gd name="connsiteY30" fmla="*/ 1934528 h 2391650"/>
                  <a:gd name="connsiteX31" fmla="*/ 8175213 w 12179332"/>
                  <a:gd name="connsiteY31" fmla="*/ 2169033 h 2391650"/>
                  <a:gd name="connsiteX32" fmla="*/ 7709631 w 12179332"/>
                  <a:gd name="connsiteY32" fmla="*/ 2185702 h 2391650"/>
                  <a:gd name="connsiteX33" fmla="*/ 7589615 w 12179332"/>
                  <a:gd name="connsiteY33" fmla="*/ 2032064 h 2391650"/>
                  <a:gd name="connsiteX34" fmla="*/ 7588568 w 12179332"/>
                  <a:gd name="connsiteY34" fmla="*/ 2027587 h 2391650"/>
                  <a:gd name="connsiteX35" fmla="*/ 7493318 w 12179332"/>
                  <a:gd name="connsiteY35" fmla="*/ 1820894 h 2391650"/>
                  <a:gd name="connsiteX36" fmla="*/ 7271290 w 12179332"/>
                  <a:gd name="connsiteY36" fmla="*/ 1879473 h 2391650"/>
                  <a:gd name="connsiteX37" fmla="*/ 7245763 w 12179332"/>
                  <a:gd name="connsiteY37" fmla="*/ 1886903 h 2391650"/>
                  <a:gd name="connsiteX38" fmla="*/ 7105459 w 12179332"/>
                  <a:gd name="connsiteY38" fmla="*/ 2083784 h 2391650"/>
                  <a:gd name="connsiteX39" fmla="*/ 7135083 w 12179332"/>
                  <a:gd name="connsiteY39" fmla="*/ 2188083 h 2391650"/>
                  <a:gd name="connsiteX40" fmla="*/ 6971157 w 12179332"/>
                  <a:gd name="connsiteY40" fmla="*/ 2188464 h 2391650"/>
                  <a:gd name="connsiteX41" fmla="*/ 6930200 w 12179332"/>
                  <a:gd name="connsiteY41" fmla="*/ 2147030 h 2391650"/>
                  <a:gd name="connsiteX42" fmla="*/ 6927723 w 12179332"/>
                  <a:gd name="connsiteY42" fmla="*/ 1538383 h 2391650"/>
                  <a:gd name="connsiteX43" fmla="*/ 6930295 w 12179332"/>
                  <a:gd name="connsiteY43" fmla="*/ 1510665 h 2391650"/>
                  <a:gd name="connsiteX44" fmla="*/ 7198710 w 12179332"/>
                  <a:gd name="connsiteY44" fmla="*/ 1510665 h 2391650"/>
                  <a:gd name="connsiteX45" fmla="*/ 6094762 w 12179332"/>
                  <a:gd name="connsiteY45" fmla="*/ 504444 h 2391650"/>
                  <a:gd name="connsiteX46" fmla="*/ 5025295 w 12179332"/>
                  <a:gd name="connsiteY46" fmla="*/ 1505903 h 2391650"/>
                  <a:gd name="connsiteX47" fmla="*/ 5029962 w 12179332"/>
                  <a:gd name="connsiteY47" fmla="*/ 1521047 h 2391650"/>
                  <a:gd name="connsiteX48" fmla="*/ 5303615 w 12179332"/>
                  <a:gd name="connsiteY48" fmla="*/ 1521047 h 2391650"/>
                  <a:gd name="connsiteX49" fmla="*/ 5303615 w 12179332"/>
                  <a:gd name="connsiteY49" fmla="*/ 2192179 h 2391650"/>
                  <a:gd name="connsiteX50" fmla="*/ 5003769 w 12179332"/>
                  <a:gd name="connsiteY50" fmla="*/ 2192179 h 2391650"/>
                  <a:gd name="connsiteX51" fmla="*/ 5003769 w 12179332"/>
                  <a:gd name="connsiteY51" fmla="*/ 1556957 h 2391650"/>
                  <a:gd name="connsiteX52" fmla="*/ 4124801 w 12179332"/>
                  <a:gd name="connsiteY52" fmla="*/ 1556957 h 2391650"/>
                  <a:gd name="connsiteX53" fmla="*/ 4124801 w 12179332"/>
                  <a:gd name="connsiteY53" fmla="*/ 2200370 h 2391650"/>
                  <a:gd name="connsiteX54" fmla="*/ 3945350 w 12179332"/>
                  <a:gd name="connsiteY54" fmla="*/ 2190464 h 2391650"/>
                  <a:gd name="connsiteX55" fmla="*/ 3945350 w 12179332"/>
                  <a:gd name="connsiteY55" fmla="*/ 262128 h 2391650"/>
                  <a:gd name="connsiteX56" fmla="*/ 3627311 w 12179332"/>
                  <a:gd name="connsiteY56" fmla="*/ 262128 h 2391650"/>
                  <a:gd name="connsiteX57" fmla="*/ 3627311 w 12179332"/>
                  <a:gd name="connsiteY57" fmla="*/ 0 h 2391650"/>
                  <a:gd name="connsiteX58" fmla="*/ 2735771 w 12179332"/>
                  <a:gd name="connsiteY58" fmla="*/ 0 h 2391650"/>
                  <a:gd name="connsiteX59" fmla="*/ 2735771 w 12179332"/>
                  <a:gd name="connsiteY59" fmla="*/ 276892 h 2391650"/>
                  <a:gd name="connsiteX60" fmla="*/ 2417255 w 12179332"/>
                  <a:gd name="connsiteY60" fmla="*/ 260033 h 2391650"/>
                  <a:gd name="connsiteX61" fmla="*/ 2417255 w 12179332"/>
                  <a:gd name="connsiteY61" fmla="*/ 321945 h 2391650"/>
                  <a:gd name="connsiteX62" fmla="*/ 2420112 w 12179332"/>
                  <a:gd name="connsiteY62" fmla="*/ 1358456 h 2391650"/>
                  <a:gd name="connsiteX63" fmla="*/ 2338197 w 12179332"/>
                  <a:gd name="connsiteY63" fmla="*/ 1437704 h 2391650"/>
                  <a:gd name="connsiteX64" fmla="*/ 1938528 w 12179332"/>
                  <a:gd name="connsiteY64" fmla="*/ 1430941 h 2391650"/>
                  <a:gd name="connsiteX65" fmla="*/ 1865757 w 12179332"/>
                  <a:gd name="connsiteY65" fmla="*/ 1397508 h 2391650"/>
                  <a:gd name="connsiteX66" fmla="*/ 1428655 w 12179332"/>
                  <a:gd name="connsiteY66" fmla="*/ 882777 h 2391650"/>
                  <a:gd name="connsiteX67" fmla="*/ 1346168 w 12179332"/>
                  <a:gd name="connsiteY67" fmla="*/ 867251 h 2391650"/>
                  <a:gd name="connsiteX68" fmla="*/ 787241 w 12179332"/>
                  <a:gd name="connsiteY68" fmla="*/ 1141667 h 2391650"/>
                  <a:gd name="connsiteX69" fmla="*/ 721709 w 12179332"/>
                  <a:gd name="connsiteY69" fmla="*/ 1171385 h 2391650"/>
                  <a:gd name="connsiteX70" fmla="*/ 721709 w 12179332"/>
                  <a:gd name="connsiteY70" fmla="*/ 926878 h 2391650"/>
                  <a:gd name="connsiteX71" fmla="*/ 468154 w 12179332"/>
                  <a:gd name="connsiteY71" fmla="*/ 926878 h 2391650"/>
                  <a:gd name="connsiteX72" fmla="*/ 469487 w 12179332"/>
                  <a:gd name="connsiteY72" fmla="*/ 1217581 h 2391650"/>
                  <a:gd name="connsiteX73" fmla="*/ 411575 w 12179332"/>
                  <a:gd name="connsiteY73" fmla="*/ 1311593 h 2391650"/>
                  <a:gd name="connsiteX74" fmla="*/ 206312 w 12179332"/>
                  <a:gd name="connsiteY74" fmla="*/ 1421606 h 2391650"/>
                  <a:gd name="connsiteX75" fmla="*/ 66675 w 12179332"/>
                  <a:gd name="connsiteY75" fmla="*/ 1498283 h 2391650"/>
                  <a:gd name="connsiteX76" fmla="*/ 69056 w 12179332"/>
                  <a:gd name="connsiteY76" fmla="*/ 1506950 h 2391650"/>
                  <a:gd name="connsiteX77" fmla="*/ 340614 w 12179332"/>
                  <a:gd name="connsiteY77" fmla="*/ 1521238 h 2391650"/>
                  <a:gd name="connsiteX78" fmla="*/ 340614 w 12179332"/>
                  <a:gd name="connsiteY78" fmla="*/ 2185321 h 2391650"/>
                  <a:gd name="connsiteX79" fmla="*/ 284702 w 12179332"/>
                  <a:gd name="connsiteY79" fmla="*/ 2188845 h 2391650"/>
                  <a:gd name="connsiteX80" fmla="*/ 0 w 12179332"/>
                  <a:gd name="connsiteY80" fmla="*/ 2199704 h 2391650"/>
                  <a:gd name="connsiteX81" fmla="*/ 0 w 12179332"/>
                  <a:gd name="connsiteY81" fmla="*/ 2275808 h 2391650"/>
                  <a:gd name="connsiteX82" fmla="*/ 415290 w 12179332"/>
                  <a:gd name="connsiteY82" fmla="*/ 2275808 h 2391650"/>
                  <a:gd name="connsiteX83" fmla="*/ 415290 w 12179332"/>
                  <a:gd name="connsiteY83" fmla="*/ 1438751 h 2391650"/>
                  <a:gd name="connsiteX84" fmla="*/ 368713 w 12179332"/>
                  <a:gd name="connsiteY84" fmla="*/ 1427036 h 2391650"/>
                  <a:gd name="connsiteX85" fmla="*/ 482251 w 12179332"/>
                  <a:gd name="connsiteY85" fmla="*/ 1364456 h 2391650"/>
                  <a:gd name="connsiteX86" fmla="*/ 527114 w 12179332"/>
                  <a:gd name="connsiteY86" fmla="*/ 1286923 h 2391650"/>
                  <a:gd name="connsiteX87" fmla="*/ 526352 w 12179332"/>
                  <a:gd name="connsiteY87" fmla="*/ 1021271 h 2391650"/>
                  <a:gd name="connsiteX88" fmla="*/ 626554 w 12179332"/>
                  <a:gd name="connsiteY88" fmla="*/ 1021271 h 2391650"/>
                  <a:gd name="connsiteX89" fmla="*/ 650272 w 12179332"/>
                  <a:gd name="connsiteY89" fmla="*/ 1288352 h 2391650"/>
                  <a:gd name="connsiteX90" fmla="*/ 1365790 w 12179332"/>
                  <a:gd name="connsiteY90" fmla="*/ 945261 h 2391650"/>
                  <a:gd name="connsiteX91" fmla="*/ 1393793 w 12179332"/>
                  <a:gd name="connsiteY91" fmla="*/ 975074 h 2391650"/>
                  <a:gd name="connsiteX92" fmla="*/ 1815751 w 12179332"/>
                  <a:gd name="connsiteY92" fmla="*/ 1465231 h 2391650"/>
                  <a:gd name="connsiteX93" fmla="*/ 1900619 w 12179332"/>
                  <a:gd name="connsiteY93" fmla="*/ 1503617 h 2391650"/>
                  <a:gd name="connsiteX94" fmla="*/ 2438305 w 12179332"/>
                  <a:gd name="connsiteY94" fmla="*/ 1503902 h 2391650"/>
                  <a:gd name="connsiteX95" fmla="*/ 2490692 w 12179332"/>
                  <a:gd name="connsiteY95" fmla="*/ 1450277 h 2391650"/>
                  <a:gd name="connsiteX96" fmla="*/ 2489835 w 12179332"/>
                  <a:gd name="connsiteY96" fmla="*/ 404241 h 2391650"/>
                  <a:gd name="connsiteX97" fmla="*/ 2489835 w 12179332"/>
                  <a:gd name="connsiteY97" fmla="*/ 344234 h 2391650"/>
                  <a:gd name="connsiteX98" fmla="*/ 2799779 w 12179332"/>
                  <a:gd name="connsiteY98" fmla="*/ 344234 h 2391650"/>
                  <a:gd name="connsiteX99" fmla="*/ 2799779 w 12179332"/>
                  <a:gd name="connsiteY99" fmla="*/ 72009 h 2391650"/>
                  <a:gd name="connsiteX100" fmla="*/ 3557683 w 12179332"/>
                  <a:gd name="connsiteY100" fmla="*/ 72009 h 2391650"/>
                  <a:gd name="connsiteX101" fmla="*/ 3557683 w 12179332"/>
                  <a:gd name="connsiteY101" fmla="*/ 327089 h 2391650"/>
                  <a:gd name="connsiteX102" fmla="*/ 3875818 w 12179332"/>
                  <a:gd name="connsiteY102" fmla="*/ 327089 h 2391650"/>
                  <a:gd name="connsiteX103" fmla="*/ 3875818 w 12179332"/>
                  <a:gd name="connsiteY103" fmla="*/ 2273808 h 2391650"/>
                  <a:gd name="connsiteX104" fmla="*/ 4196429 w 12179332"/>
                  <a:gd name="connsiteY104" fmla="*/ 2273808 h 2391650"/>
                  <a:gd name="connsiteX105" fmla="*/ 4196429 w 12179332"/>
                  <a:gd name="connsiteY105" fmla="*/ 1632966 h 2391650"/>
                  <a:gd name="connsiteX106" fmla="*/ 4934141 w 12179332"/>
                  <a:gd name="connsiteY106" fmla="*/ 1632966 h 2391650"/>
                  <a:gd name="connsiteX107" fmla="*/ 4934141 w 12179332"/>
                  <a:gd name="connsiteY107" fmla="*/ 2273332 h 2391650"/>
                  <a:gd name="connsiteX108" fmla="*/ 5380482 w 12179332"/>
                  <a:gd name="connsiteY108" fmla="*/ 2273332 h 2391650"/>
                  <a:gd name="connsiteX109" fmla="*/ 5380482 w 12179332"/>
                  <a:gd name="connsiteY109" fmla="*/ 1435989 h 2391650"/>
                  <a:gd name="connsiteX110" fmla="*/ 5235607 w 12179332"/>
                  <a:gd name="connsiteY110" fmla="*/ 1435989 h 2391650"/>
                  <a:gd name="connsiteX111" fmla="*/ 6094762 w 12179332"/>
                  <a:gd name="connsiteY111" fmla="*/ 617887 h 2391650"/>
                  <a:gd name="connsiteX112" fmla="*/ 7006304 w 12179332"/>
                  <a:gd name="connsiteY112" fmla="*/ 1422940 h 2391650"/>
                  <a:gd name="connsiteX113" fmla="*/ 6850380 w 12179332"/>
                  <a:gd name="connsiteY113" fmla="*/ 1431608 h 2391650"/>
                  <a:gd name="connsiteX114" fmla="*/ 6850380 w 12179332"/>
                  <a:gd name="connsiteY114" fmla="*/ 2276951 h 2391650"/>
                  <a:gd name="connsiteX115" fmla="*/ 7085933 w 12179332"/>
                  <a:gd name="connsiteY115" fmla="*/ 2276570 h 2391650"/>
                  <a:gd name="connsiteX116" fmla="*/ 7144988 w 12179332"/>
                  <a:gd name="connsiteY116" fmla="*/ 2305050 h 2391650"/>
                  <a:gd name="connsiteX117" fmla="*/ 7399973 w 12179332"/>
                  <a:gd name="connsiteY117" fmla="*/ 2351246 h 2391650"/>
                  <a:gd name="connsiteX118" fmla="*/ 7486365 w 12179332"/>
                  <a:gd name="connsiteY118" fmla="*/ 2335816 h 2391650"/>
                  <a:gd name="connsiteX119" fmla="*/ 7637526 w 12179332"/>
                  <a:gd name="connsiteY119" fmla="*/ 2312003 h 2391650"/>
                  <a:gd name="connsiteX120" fmla="*/ 7761256 w 12179332"/>
                  <a:gd name="connsiteY120" fmla="*/ 2265712 h 2391650"/>
                  <a:gd name="connsiteX121" fmla="*/ 7951565 w 12179332"/>
                  <a:gd name="connsiteY121" fmla="*/ 2262092 h 2391650"/>
                  <a:gd name="connsiteX122" fmla="*/ 8229695 w 12179332"/>
                  <a:gd name="connsiteY122" fmla="*/ 2261902 h 2391650"/>
                  <a:gd name="connsiteX123" fmla="*/ 8264747 w 12179332"/>
                  <a:gd name="connsiteY123" fmla="*/ 1882807 h 2391650"/>
                  <a:gd name="connsiteX124" fmla="*/ 8249698 w 12179332"/>
                  <a:gd name="connsiteY124" fmla="*/ 1857375 h 2391650"/>
                  <a:gd name="connsiteX125" fmla="*/ 8113776 w 12179332"/>
                  <a:gd name="connsiteY125" fmla="*/ 1752029 h 2391650"/>
                  <a:gd name="connsiteX126" fmla="*/ 7869555 w 12179332"/>
                  <a:gd name="connsiteY126" fmla="*/ 1711643 h 2391650"/>
                  <a:gd name="connsiteX127" fmla="*/ 7839266 w 12179332"/>
                  <a:gd name="connsiteY127" fmla="*/ 1548098 h 2391650"/>
                  <a:gd name="connsiteX128" fmla="*/ 7993952 w 12179332"/>
                  <a:gd name="connsiteY128" fmla="*/ 1383697 h 2391650"/>
                  <a:gd name="connsiteX129" fmla="*/ 8042339 w 12179332"/>
                  <a:gd name="connsiteY129" fmla="*/ 979265 h 2391650"/>
                  <a:gd name="connsiteX130" fmla="*/ 8052816 w 12179332"/>
                  <a:gd name="connsiteY130" fmla="*/ 836581 h 2391650"/>
                  <a:gd name="connsiteX131" fmla="*/ 8184928 w 12179332"/>
                  <a:gd name="connsiteY131" fmla="*/ 696278 h 2391650"/>
                  <a:gd name="connsiteX132" fmla="*/ 8386858 w 12179332"/>
                  <a:gd name="connsiteY132" fmla="*/ 810006 h 2391650"/>
                  <a:gd name="connsiteX133" fmla="*/ 8413242 w 12179332"/>
                  <a:gd name="connsiteY133" fmla="*/ 930593 h 2391650"/>
                  <a:gd name="connsiteX134" fmla="*/ 8473059 w 12179332"/>
                  <a:gd name="connsiteY134" fmla="*/ 924401 h 2391650"/>
                  <a:gd name="connsiteX135" fmla="*/ 8651176 w 12179332"/>
                  <a:gd name="connsiteY135" fmla="*/ 1082993 h 2391650"/>
                  <a:gd name="connsiteX136" fmla="*/ 8630221 w 12179332"/>
                  <a:gd name="connsiteY136" fmla="*/ 1221200 h 2391650"/>
                  <a:gd name="connsiteX137" fmla="*/ 8648986 w 12179332"/>
                  <a:gd name="connsiteY137" fmla="*/ 1299591 h 2391650"/>
                  <a:gd name="connsiteX138" fmla="*/ 8709850 w 12179332"/>
                  <a:gd name="connsiteY138" fmla="*/ 1365314 h 2391650"/>
                  <a:gd name="connsiteX139" fmla="*/ 8729472 w 12179332"/>
                  <a:gd name="connsiteY139" fmla="*/ 1562195 h 2391650"/>
                  <a:gd name="connsiteX140" fmla="*/ 8543258 w 12179332"/>
                  <a:gd name="connsiteY140" fmla="*/ 1665256 h 2391650"/>
                  <a:gd name="connsiteX141" fmla="*/ 8501158 w 12179332"/>
                  <a:gd name="connsiteY141" fmla="*/ 1663351 h 2391650"/>
                  <a:gd name="connsiteX142" fmla="*/ 8415337 w 12179332"/>
                  <a:gd name="connsiteY142" fmla="*/ 1839563 h 2391650"/>
                  <a:gd name="connsiteX143" fmla="*/ 8365713 w 12179332"/>
                  <a:gd name="connsiteY143" fmla="*/ 1959102 h 2391650"/>
                  <a:gd name="connsiteX144" fmla="*/ 8367999 w 12179332"/>
                  <a:gd name="connsiteY144" fmla="*/ 1987486 h 2391650"/>
                  <a:gd name="connsiteX145" fmla="*/ 8394478 w 12179332"/>
                  <a:gd name="connsiteY145" fmla="*/ 2252758 h 2391650"/>
                  <a:gd name="connsiteX146" fmla="*/ 8975598 w 12179332"/>
                  <a:gd name="connsiteY146" fmla="*/ 2252758 h 2391650"/>
                  <a:gd name="connsiteX147" fmla="*/ 8975598 w 12179332"/>
                  <a:gd name="connsiteY147" fmla="*/ 2195132 h 2391650"/>
                  <a:gd name="connsiteX148" fmla="*/ 8974836 w 12179332"/>
                  <a:gd name="connsiteY148" fmla="*/ 1667351 h 2391650"/>
                  <a:gd name="connsiteX149" fmla="*/ 9023604 w 12179332"/>
                  <a:gd name="connsiteY149" fmla="*/ 1605629 h 2391650"/>
                  <a:gd name="connsiteX150" fmla="*/ 9920478 w 12179332"/>
                  <a:gd name="connsiteY150" fmla="*/ 1436561 h 2391650"/>
                  <a:gd name="connsiteX151" fmla="*/ 9991820 w 12179332"/>
                  <a:gd name="connsiteY151" fmla="*/ 1403604 h 2391650"/>
                  <a:gd name="connsiteX152" fmla="*/ 10470738 w 12179332"/>
                  <a:gd name="connsiteY152" fmla="*/ 1012508 h 2391650"/>
                  <a:gd name="connsiteX153" fmla="*/ 10870120 w 12179332"/>
                  <a:gd name="connsiteY153" fmla="*/ 685800 h 2391650"/>
                  <a:gd name="connsiteX154" fmla="*/ 11694700 w 12179332"/>
                  <a:gd name="connsiteY154" fmla="*/ 1337215 h 2391650"/>
                  <a:gd name="connsiteX155" fmla="*/ 11577637 w 12179332"/>
                  <a:gd name="connsiteY155" fmla="*/ 1356836 h 2391650"/>
                  <a:gd name="connsiteX156" fmla="*/ 11577637 w 12179332"/>
                  <a:gd name="connsiteY156" fmla="*/ 2261330 h 2391650"/>
                  <a:gd name="connsiteX157" fmla="*/ 12179332 w 12179332"/>
                  <a:gd name="connsiteY157" fmla="*/ 2261330 h 2391650"/>
                  <a:gd name="connsiteX158" fmla="*/ 12179332 w 12179332"/>
                  <a:gd name="connsiteY158" fmla="*/ 2194751 h 2391650"/>
                  <a:gd name="connsiteX159" fmla="*/ 11651647 w 12179332"/>
                  <a:gd name="connsiteY159" fmla="*/ 2194846 h 2391650"/>
                  <a:gd name="connsiteX160" fmla="*/ 7525322 w 12179332"/>
                  <a:gd name="connsiteY160" fmla="*/ 2265426 h 2391650"/>
                  <a:gd name="connsiteX161" fmla="*/ 7403592 w 12179332"/>
                  <a:gd name="connsiteY161" fmla="*/ 2239137 h 2391650"/>
                  <a:gd name="connsiteX162" fmla="*/ 7388543 w 12179332"/>
                  <a:gd name="connsiteY162" fmla="*/ 2261807 h 2391650"/>
                  <a:gd name="connsiteX163" fmla="*/ 7219379 w 12179332"/>
                  <a:gd name="connsiteY163" fmla="*/ 2302288 h 2391650"/>
                  <a:gd name="connsiteX164" fmla="*/ 7189280 w 12179332"/>
                  <a:gd name="connsiteY164" fmla="*/ 2195322 h 2391650"/>
                  <a:gd name="connsiteX165" fmla="*/ 7173754 w 12179332"/>
                  <a:gd name="connsiteY165" fmla="*/ 2077212 h 2391650"/>
                  <a:gd name="connsiteX166" fmla="*/ 7157371 w 12179332"/>
                  <a:gd name="connsiteY166" fmla="*/ 1996726 h 2391650"/>
                  <a:gd name="connsiteX167" fmla="*/ 7258812 w 12179332"/>
                  <a:gd name="connsiteY167" fmla="*/ 1956054 h 2391650"/>
                  <a:gd name="connsiteX168" fmla="*/ 7350728 w 12179332"/>
                  <a:gd name="connsiteY168" fmla="*/ 1927384 h 2391650"/>
                  <a:gd name="connsiteX169" fmla="*/ 7491889 w 12179332"/>
                  <a:gd name="connsiteY169" fmla="*/ 1919478 h 2391650"/>
                  <a:gd name="connsiteX170" fmla="*/ 7502843 w 12179332"/>
                  <a:gd name="connsiteY170" fmla="*/ 2008442 h 2391650"/>
                  <a:gd name="connsiteX171" fmla="*/ 7448265 w 12179332"/>
                  <a:gd name="connsiteY171" fmla="*/ 2081498 h 2391650"/>
                  <a:gd name="connsiteX172" fmla="*/ 7541610 w 12179332"/>
                  <a:gd name="connsiteY172" fmla="*/ 2105406 h 2391650"/>
                  <a:gd name="connsiteX173" fmla="*/ 7602284 w 12179332"/>
                  <a:gd name="connsiteY173" fmla="*/ 2158365 h 2391650"/>
                  <a:gd name="connsiteX174" fmla="*/ 7525322 w 12179332"/>
                  <a:gd name="connsiteY174" fmla="*/ 2265426 h 23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2179332" h="2391650">
                    <a:moveTo>
                      <a:pt x="11651647" y="2194846"/>
                    </a:moveTo>
                    <a:cubicBezTo>
                      <a:pt x="11651647" y="1933194"/>
                      <a:pt x="11651647" y="1680877"/>
                      <a:pt x="11651647" y="1418654"/>
                    </a:cubicBezTo>
                    <a:cubicBezTo>
                      <a:pt x="11736704" y="1418654"/>
                      <a:pt x="11818905" y="1418654"/>
                      <a:pt x="11901201" y="1418654"/>
                    </a:cubicBezTo>
                    <a:cubicBezTo>
                      <a:pt x="11901678" y="1414463"/>
                      <a:pt x="11902155" y="1410367"/>
                      <a:pt x="11902630" y="1406176"/>
                    </a:cubicBezTo>
                    <a:cubicBezTo>
                      <a:pt x="11558587" y="1134428"/>
                      <a:pt x="11214544" y="862775"/>
                      <a:pt x="10870120" y="590645"/>
                    </a:cubicBezTo>
                    <a:cubicBezTo>
                      <a:pt x="10847927" y="608743"/>
                      <a:pt x="10829448" y="623697"/>
                      <a:pt x="10811161" y="638747"/>
                    </a:cubicBezTo>
                    <a:cubicBezTo>
                      <a:pt x="10533126" y="867251"/>
                      <a:pt x="10255377" y="1096137"/>
                      <a:pt x="9976580" y="1323689"/>
                    </a:cubicBezTo>
                    <a:cubicBezTo>
                      <a:pt x="9955529" y="1340834"/>
                      <a:pt x="9928193" y="1354550"/>
                      <a:pt x="9901714" y="1359980"/>
                    </a:cubicBezTo>
                    <a:cubicBezTo>
                      <a:pt x="9581864" y="1425226"/>
                      <a:pt x="9261824" y="1489139"/>
                      <a:pt x="8941403" y="1551527"/>
                    </a:cubicBezTo>
                    <a:cubicBezTo>
                      <a:pt x="8907971" y="1558004"/>
                      <a:pt x="8897684" y="1569339"/>
                      <a:pt x="8898160" y="1603343"/>
                    </a:cubicBezTo>
                    <a:cubicBezTo>
                      <a:pt x="8900732" y="1779270"/>
                      <a:pt x="8900732" y="1955197"/>
                      <a:pt x="8901589" y="2131124"/>
                    </a:cubicBezTo>
                    <a:cubicBezTo>
                      <a:pt x="8901684" y="2147983"/>
                      <a:pt x="8901589" y="2164937"/>
                      <a:pt x="8901589" y="2188274"/>
                    </a:cubicBezTo>
                    <a:cubicBezTo>
                      <a:pt x="8752141" y="2188274"/>
                      <a:pt x="8608695" y="2188274"/>
                      <a:pt x="8461915" y="2188274"/>
                    </a:cubicBezTo>
                    <a:cubicBezTo>
                      <a:pt x="8449437" y="2115503"/>
                      <a:pt x="8437912" y="2040636"/>
                      <a:pt x="8423339" y="1966246"/>
                    </a:cubicBezTo>
                    <a:cubicBezTo>
                      <a:pt x="8417243" y="1935004"/>
                      <a:pt x="8430006" y="1920716"/>
                      <a:pt x="8452675" y="1900333"/>
                    </a:cubicBezTo>
                    <a:cubicBezTo>
                      <a:pt x="8491537" y="1865281"/>
                      <a:pt x="8528590" y="1824323"/>
                      <a:pt x="8553069" y="1778699"/>
                    </a:cubicBezTo>
                    <a:cubicBezTo>
                      <a:pt x="8567737" y="1751362"/>
                      <a:pt x="8577929" y="1735074"/>
                      <a:pt x="8608695" y="1726121"/>
                    </a:cubicBezTo>
                    <a:cubicBezTo>
                      <a:pt x="8830056" y="1661541"/>
                      <a:pt x="8892350" y="1432941"/>
                      <a:pt x="8733853" y="1267587"/>
                    </a:cubicBezTo>
                    <a:cubicBezTo>
                      <a:pt x="8710041" y="1242727"/>
                      <a:pt x="8700040" y="1221581"/>
                      <a:pt x="8708517" y="1185005"/>
                    </a:cubicBezTo>
                    <a:cubicBezTo>
                      <a:pt x="8718328" y="1142619"/>
                      <a:pt x="8720137" y="1096804"/>
                      <a:pt x="8716328" y="1053179"/>
                    </a:cubicBezTo>
                    <a:cubicBezTo>
                      <a:pt x="8705755" y="934212"/>
                      <a:pt x="8611648" y="849821"/>
                      <a:pt x="8494109" y="851630"/>
                    </a:cubicBezTo>
                    <a:cubicBezTo>
                      <a:pt x="8466010" y="852011"/>
                      <a:pt x="8457343" y="841915"/>
                      <a:pt x="8448961" y="816578"/>
                    </a:cubicBezTo>
                    <a:cubicBezTo>
                      <a:pt x="8437245" y="780955"/>
                      <a:pt x="8421624" y="745046"/>
                      <a:pt x="8400098" y="714566"/>
                    </a:cubicBezTo>
                    <a:cubicBezTo>
                      <a:pt x="8339042" y="628269"/>
                      <a:pt x="8192548" y="592646"/>
                      <a:pt x="8098917" y="637604"/>
                    </a:cubicBezTo>
                    <a:cubicBezTo>
                      <a:pt x="8027480" y="671894"/>
                      <a:pt x="7966234" y="789432"/>
                      <a:pt x="7970425" y="878586"/>
                    </a:cubicBezTo>
                    <a:cubicBezTo>
                      <a:pt x="7971187" y="893921"/>
                      <a:pt x="7964329" y="916115"/>
                      <a:pt x="7952994" y="924592"/>
                    </a:cubicBezTo>
                    <a:cubicBezTo>
                      <a:pt x="7805928" y="1034701"/>
                      <a:pt x="7770019" y="1167765"/>
                      <a:pt x="7851267" y="1332833"/>
                    </a:cubicBezTo>
                    <a:cubicBezTo>
                      <a:pt x="7870794" y="1372457"/>
                      <a:pt x="7865936" y="1393698"/>
                      <a:pt x="7837361" y="1425416"/>
                    </a:cubicBezTo>
                    <a:cubicBezTo>
                      <a:pt x="7753445" y="1518285"/>
                      <a:pt x="7742873" y="1628204"/>
                      <a:pt x="7801261" y="1727549"/>
                    </a:cubicBezTo>
                    <a:cubicBezTo>
                      <a:pt x="7864888" y="1835753"/>
                      <a:pt x="7953470" y="1872710"/>
                      <a:pt x="8084058" y="1845564"/>
                    </a:cubicBezTo>
                    <a:cubicBezTo>
                      <a:pt x="8115586" y="1838992"/>
                      <a:pt x="8204073" y="1903571"/>
                      <a:pt x="8201311" y="1934528"/>
                    </a:cubicBezTo>
                    <a:cubicBezTo>
                      <a:pt x="8194453" y="2011490"/>
                      <a:pt x="8184452" y="2088261"/>
                      <a:pt x="8175213" y="2169033"/>
                    </a:cubicBezTo>
                    <a:cubicBezTo>
                      <a:pt x="8017288" y="2174653"/>
                      <a:pt x="7862697" y="2180177"/>
                      <a:pt x="7709631" y="2185702"/>
                    </a:cubicBezTo>
                    <a:cubicBezTo>
                      <a:pt x="7681150" y="2091500"/>
                      <a:pt x="7681150" y="2091500"/>
                      <a:pt x="7589615" y="2032064"/>
                    </a:cubicBezTo>
                    <a:cubicBezTo>
                      <a:pt x="7589235" y="2030540"/>
                      <a:pt x="7588377" y="2029015"/>
                      <a:pt x="7588568" y="2027587"/>
                    </a:cubicBezTo>
                    <a:cubicBezTo>
                      <a:pt x="7599998" y="1919669"/>
                      <a:pt x="7570851" y="1856423"/>
                      <a:pt x="7493318" y="1820894"/>
                    </a:cubicBezTo>
                    <a:cubicBezTo>
                      <a:pt x="7402640" y="1779270"/>
                      <a:pt x="7357110" y="1791653"/>
                      <a:pt x="7271290" y="1879473"/>
                    </a:cubicBezTo>
                    <a:cubicBezTo>
                      <a:pt x="7265861" y="1884998"/>
                      <a:pt x="7254621" y="1885760"/>
                      <a:pt x="7245763" y="1886903"/>
                    </a:cubicBezTo>
                    <a:cubicBezTo>
                      <a:pt x="7125748" y="1902047"/>
                      <a:pt x="7079742" y="1965674"/>
                      <a:pt x="7105459" y="2083784"/>
                    </a:cubicBezTo>
                    <a:cubicBezTo>
                      <a:pt x="7113080" y="2118836"/>
                      <a:pt x="7124986" y="2152936"/>
                      <a:pt x="7135083" y="2188083"/>
                    </a:cubicBezTo>
                    <a:cubicBezTo>
                      <a:pt x="7078694" y="2188083"/>
                      <a:pt x="7024878" y="2187035"/>
                      <a:pt x="6971157" y="2188464"/>
                    </a:cubicBezTo>
                    <a:cubicBezTo>
                      <a:pt x="6940582" y="2189321"/>
                      <a:pt x="6930200" y="2178177"/>
                      <a:pt x="6930200" y="2147030"/>
                    </a:cubicBezTo>
                    <a:cubicBezTo>
                      <a:pt x="6930295" y="1944148"/>
                      <a:pt x="6928581" y="1741265"/>
                      <a:pt x="6927723" y="1538383"/>
                    </a:cubicBezTo>
                    <a:cubicBezTo>
                      <a:pt x="6927723" y="1529334"/>
                      <a:pt x="6929438" y="1520190"/>
                      <a:pt x="6930295" y="1510665"/>
                    </a:cubicBezTo>
                    <a:cubicBezTo>
                      <a:pt x="7018687" y="1510665"/>
                      <a:pt x="7104222" y="1510665"/>
                      <a:pt x="7198710" y="1510665"/>
                    </a:cubicBezTo>
                    <a:cubicBezTo>
                      <a:pt x="6827044" y="1171861"/>
                      <a:pt x="6461950" y="839153"/>
                      <a:pt x="6094762" y="504444"/>
                    </a:cubicBezTo>
                    <a:cubicBezTo>
                      <a:pt x="5736241" y="840200"/>
                      <a:pt x="5380768" y="1173004"/>
                      <a:pt x="5025295" y="1505903"/>
                    </a:cubicBezTo>
                    <a:cubicBezTo>
                      <a:pt x="5026819" y="1510951"/>
                      <a:pt x="5028438" y="1515999"/>
                      <a:pt x="5029962" y="1521047"/>
                    </a:cubicBezTo>
                    <a:cubicBezTo>
                      <a:pt x="5119212" y="1521047"/>
                      <a:pt x="5208461" y="1521047"/>
                      <a:pt x="5303615" y="1521047"/>
                    </a:cubicBezTo>
                    <a:cubicBezTo>
                      <a:pt x="5303615" y="1753076"/>
                      <a:pt x="5303615" y="1975295"/>
                      <a:pt x="5303615" y="2192179"/>
                    </a:cubicBezTo>
                    <a:cubicBezTo>
                      <a:pt x="5204174" y="2192179"/>
                      <a:pt x="5106543" y="2192179"/>
                      <a:pt x="5003769" y="2192179"/>
                    </a:cubicBezTo>
                    <a:cubicBezTo>
                      <a:pt x="5003769" y="1975009"/>
                      <a:pt x="5003769" y="1765173"/>
                      <a:pt x="5003769" y="1556957"/>
                    </a:cubicBezTo>
                    <a:cubicBezTo>
                      <a:pt x="4707160" y="1556957"/>
                      <a:pt x="4415981" y="1556957"/>
                      <a:pt x="4124801" y="1556957"/>
                    </a:cubicBezTo>
                    <a:cubicBezTo>
                      <a:pt x="4124801" y="1772888"/>
                      <a:pt x="4124801" y="1984343"/>
                      <a:pt x="4124801" y="2200370"/>
                    </a:cubicBezTo>
                    <a:cubicBezTo>
                      <a:pt x="4064318" y="2197037"/>
                      <a:pt x="4006310" y="2193798"/>
                      <a:pt x="3945350" y="2190464"/>
                    </a:cubicBezTo>
                    <a:cubicBezTo>
                      <a:pt x="3945350" y="1547908"/>
                      <a:pt x="3945350" y="908590"/>
                      <a:pt x="3945350" y="262128"/>
                    </a:cubicBezTo>
                    <a:cubicBezTo>
                      <a:pt x="3839337" y="262128"/>
                      <a:pt x="3735800" y="262128"/>
                      <a:pt x="3627311" y="262128"/>
                    </a:cubicBezTo>
                    <a:cubicBezTo>
                      <a:pt x="3627311" y="170307"/>
                      <a:pt x="3627311" y="85535"/>
                      <a:pt x="3627311" y="0"/>
                    </a:cubicBezTo>
                    <a:cubicBezTo>
                      <a:pt x="3326702" y="0"/>
                      <a:pt x="3031331" y="0"/>
                      <a:pt x="2735771" y="0"/>
                    </a:cubicBezTo>
                    <a:cubicBezTo>
                      <a:pt x="2735771" y="93917"/>
                      <a:pt x="2735771" y="183642"/>
                      <a:pt x="2735771" y="276892"/>
                    </a:cubicBezTo>
                    <a:cubicBezTo>
                      <a:pt x="2629091" y="271272"/>
                      <a:pt x="2525459" y="265748"/>
                      <a:pt x="2417255" y="260033"/>
                    </a:cubicBezTo>
                    <a:cubicBezTo>
                      <a:pt x="2417255" y="284702"/>
                      <a:pt x="2417255" y="303371"/>
                      <a:pt x="2417255" y="321945"/>
                    </a:cubicBezTo>
                    <a:cubicBezTo>
                      <a:pt x="2418207" y="667417"/>
                      <a:pt x="2419160" y="1012984"/>
                      <a:pt x="2420112" y="1358456"/>
                    </a:cubicBezTo>
                    <a:cubicBezTo>
                      <a:pt x="2420303" y="1438942"/>
                      <a:pt x="2420398" y="1439132"/>
                      <a:pt x="2338197" y="1437704"/>
                    </a:cubicBezTo>
                    <a:cubicBezTo>
                      <a:pt x="2204942" y="1435418"/>
                      <a:pt x="2071783" y="1431798"/>
                      <a:pt x="1938528" y="1430941"/>
                    </a:cubicBezTo>
                    <a:cubicBezTo>
                      <a:pt x="1907191" y="1430750"/>
                      <a:pt x="1886045" y="1421606"/>
                      <a:pt x="1865757" y="1397508"/>
                    </a:cubicBezTo>
                    <a:cubicBezTo>
                      <a:pt x="1720596" y="1225486"/>
                      <a:pt x="1572959" y="1055465"/>
                      <a:pt x="1428655" y="882777"/>
                    </a:cubicBezTo>
                    <a:cubicBezTo>
                      <a:pt x="1401604" y="850392"/>
                      <a:pt x="1381792" y="849344"/>
                      <a:pt x="1346168" y="867251"/>
                    </a:cubicBezTo>
                    <a:cubicBezTo>
                      <a:pt x="1160717" y="960310"/>
                      <a:pt x="973741" y="1050608"/>
                      <a:pt x="787241" y="1141667"/>
                    </a:cubicBezTo>
                    <a:cubicBezTo>
                      <a:pt x="769525" y="1150334"/>
                      <a:pt x="751332" y="1157954"/>
                      <a:pt x="721709" y="1171385"/>
                    </a:cubicBezTo>
                    <a:cubicBezTo>
                      <a:pt x="721709" y="1083945"/>
                      <a:pt x="721709" y="1007078"/>
                      <a:pt x="721709" y="926878"/>
                    </a:cubicBezTo>
                    <a:cubicBezTo>
                      <a:pt x="633984" y="926878"/>
                      <a:pt x="555593" y="926878"/>
                      <a:pt x="468154" y="926878"/>
                    </a:cubicBezTo>
                    <a:cubicBezTo>
                      <a:pt x="468154" y="1024985"/>
                      <a:pt x="464915" y="1121474"/>
                      <a:pt x="469487" y="1217581"/>
                    </a:cubicBezTo>
                    <a:cubicBezTo>
                      <a:pt x="471869" y="1266730"/>
                      <a:pt x="453581" y="1291304"/>
                      <a:pt x="411575" y="1311593"/>
                    </a:cubicBezTo>
                    <a:cubicBezTo>
                      <a:pt x="341757" y="1345311"/>
                      <a:pt x="274511" y="1384459"/>
                      <a:pt x="206312" y="1421606"/>
                    </a:cubicBezTo>
                    <a:cubicBezTo>
                      <a:pt x="159639" y="1446943"/>
                      <a:pt x="113157" y="1472756"/>
                      <a:pt x="66675" y="1498283"/>
                    </a:cubicBezTo>
                    <a:cubicBezTo>
                      <a:pt x="67437" y="1501140"/>
                      <a:pt x="68199" y="1504093"/>
                      <a:pt x="69056" y="1506950"/>
                    </a:cubicBezTo>
                    <a:cubicBezTo>
                      <a:pt x="156686" y="1511618"/>
                      <a:pt x="244412" y="1516190"/>
                      <a:pt x="340614" y="1521238"/>
                    </a:cubicBezTo>
                    <a:cubicBezTo>
                      <a:pt x="340614" y="1744599"/>
                      <a:pt x="340614" y="1962531"/>
                      <a:pt x="340614" y="2185321"/>
                    </a:cubicBezTo>
                    <a:cubicBezTo>
                      <a:pt x="325088" y="2186369"/>
                      <a:pt x="304895" y="2188083"/>
                      <a:pt x="284702" y="2188845"/>
                    </a:cubicBezTo>
                    <a:cubicBezTo>
                      <a:pt x="189833" y="2192560"/>
                      <a:pt x="94869" y="2196084"/>
                      <a:pt x="0" y="2199704"/>
                    </a:cubicBezTo>
                    <a:cubicBezTo>
                      <a:pt x="0" y="2225040"/>
                      <a:pt x="0" y="2250472"/>
                      <a:pt x="0" y="2275808"/>
                    </a:cubicBezTo>
                    <a:cubicBezTo>
                      <a:pt x="137541" y="2275808"/>
                      <a:pt x="275082" y="2275808"/>
                      <a:pt x="415290" y="2275808"/>
                    </a:cubicBezTo>
                    <a:cubicBezTo>
                      <a:pt x="415290" y="1995107"/>
                      <a:pt x="415290" y="1718405"/>
                      <a:pt x="415290" y="1438751"/>
                    </a:cubicBezTo>
                    <a:cubicBezTo>
                      <a:pt x="403193" y="1435703"/>
                      <a:pt x="390239" y="1432465"/>
                      <a:pt x="368713" y="1427036"/>
                    </a:cubicBezTo>
                    <a:cubicBezTo>
                      <a:pt x="410909" y="1403414"/>
                      <a:pt x="445103" y="1380554"/>
                      <a:pt x="482251" y="1364456"/>
                    </a:cubicBezTo>
                    <a:cubicBezTo>
                      <a:pt x="518827" y="1348645"/>
                      <a:pt x="528161" y="1324642"/>
                      <a:pt x="527114" y="1286923"/>
                    </a:cubicBezTo>
                    <a:cubicBezTo>
                      <a:pt x="524542" y="1198721"/>
                      <a:pt x="526352" y="1110329"/>
                      <a:pt x="526352" y="1021271"/>
                    </a:cubicBezTo>
                    <a:cubicBezTo>
                      <a:pt x="563499" y="1021271"/>
                      <a:pt x="594360" y="1021271"/>
                      <a:pt x="626554" y="1021271"/>
                    </a:cubicBezTo>
                    <a:cubicBezTo>
                      <a:pt x="634460" y="1110425"/>
                      <a:pt x="642080" y="1196340"/>
                      <a:pt x="650272" y="1288352"/>
                    </a:cubicBezTo>
                    <a:cubicBezTo>
                      <a:pt x="892207" y="1172337"/>
                      <a:pt x="1128713" y="1058894"/>
                      <a:pt x="1365790" y="945261"/>
                    </a:cubicBezTo>
                    <a:cubicBezTo>
                      <a:pt x="1376648" y="956786"/>
                      <a:pt x="1385602" y="965549"/>
                      <a:pt x="1393793" y="975074"/>
                    </a:cubicBezTo>
                    <a:cubicBezTo>
                      <a:pt x="1534763" y="1138238"/>
                      <a:pt x="1676305" y="1300829"/>
                      <a:pt x="1815751" y="1465231"/>
                    </a:cubicBezTo>
                    <a:cubicBezTo>
                      <a:pt x="1839754" y="1493520"/>
                      <a:pt x="1864138" y="1503998"/>
                      <a:pt x="1900619" y="1503617"/>
                    </a:cubicBezTo>
                    <a:cubicBezTo>
                      <a:pt x="2079879" y="1501902"/>
                      <a:pt x="2259140" y="1501426"/>
                      <a:pt x="2438305" y="1503902"/>
                    </a:cubicBezTo>
                    <a:cubicBezTo>
                      <a:pt x="2481358" y="1504474"/>
                      <a:pt x="2490883" y="1491329"/>
                      <a:pt x="2490692" y="1450277"/>
                    </a:cubicBezTo>
                    <a:cubicBezTo>
                      <a:pt x="2489073" y="1101566"/>
                      <a:pt x="2489835" y="752951"/>
                      <a:pt x="2489835" y="404241"/>
                    </a:cubicBezTo>
                    <a:cubicBezTo>
                      <a:pt x="2489835" y="385953"/>
                      <a:pt x="2489835" y="367570"/>
                      <a:pt x="2489835" y="344234"/>
                    </a:cubicBezTo>
                    <a:cubicBezTo>
                      <a:pt x="2595848" y="344234"/>
                      <a:pt x="2694909" y="344234"/>
                      <a:pt x="2799779" y="344234"/>
                    </a:cubicBezTo>
                    <a:cubicBezTo>
                      <a:pt x="2799779" y="250031"/>
                      <a:pt x="2799779" y="160782"/>
                      <a:pt x="2799779" y="72009"/>
                    </a:cubicBezTo>
                    <a:cubicBezTo>
                      <a:pt x="3054192" y="72009"/>
                      <a:pt x="3302603" y="72009"/>
                      <a:pt x="3557683" y="72009"/>
                    </a:cubicBezTo>
                    <a:cubicBezTo>
                      <a:pt x="3557683" y="157544"/>
                      <a:pt x="3557683" y="240411"/>
                      <a:pt x="3557683" y="327089"/>
                    </a:cubicBezTo>
                    <a:cubicBezTo>
                      <a:pt x="3666459" y="327089"/>
                      <a:pt x="3768567" y="327089"/>
                      <a:pt x="3875818" y="327089"/>
                    </a:cubicBezTo>
                    <a:cubicBezTo>
                      <a:pt x="3875818" y="978313"/>
                      <a:pt x="3875818" y="1625632"/>
                      <a:pt x="3875818" y="2273808"/>
                    </a:cubicBezTo>
                    <a:cubicBezTo>
                      <a:pt x="3984879" y="2273808"/>
                      <a:pt x="4088702" y="2273808"/>
                      <a:pt x="4196429" y="2273808"/>
                    </a:cubicBezTo>
                    <a:cubicBezTo>
                      <a:pt x="4196429" y="2060448"/>
                      <a:pt x="4196429" y="1850231"/>
                      <a:pt x="4196429" y="1632966"/>
                    </a:cubicBezTo>
                    <a:cubicBezTo>
                      <a:pt x="4443318" y="1632966"/>
                      <a:pt x="4686110" y="1632966"/>
                      <a:pt x="4934141" y="1632966"/>
                    </a:cubicBezTo>
                    <a:cubicBezTo>
                      <a:pt x="4934141" y="1846993"/>
                      <a:pt x="4934141" y="2060162"/>
                      <a:pt x="4934141" y="2273332"/>
                    </a:cubicBezTo>
                    <a:cubicBezTo>
                      <a:pt x="5085779" y="2273332"/>
                      <a:pt x="5232273" y="2273332"/>
                      <a:pt x="5380482" y="2273332"/>
                    </a:cubicBezTo>
                    <a:cubicBezTo>
                      <a:pt x="5380482" y="1993106"/>
                      <a:pt x="5380482" y="1716500"/>
                      <a:pt x="5380482" y="1435989"/>
                    </a:cubicBezTo>
                    <a:cubicBezTo>
                      <a:pt x="5334762" y="1435989"/>
                      <a:pt x="5291519" y="1435989"/>
                      <a:pt x="5235607" y="1435989"/>
                    </a:cubicBezTo>
                    <a:cubicBezTo>
                      <a:pt x="5527263" y="1158335"/>
                      <a:pt x="5810059" y="888968"/>
                      <a:pt x="6094762" y="617887"/>
                    </a:cubicBezTo>
                    <a:cubicBezTo>
                      <a:pt x="6397276" y="885063"/>
                      <a:pt x="6697123" y="1149858"/>
                      <a:pt x="7006304" y="1422940"/>
                    </a:cubicBezTo>
                    <a:cubicBezTo>
                      <a:pt x="6943630" y="1426464"/>
                      <a:pt x="6893910" y="1429226"/>
                      <a:pt x="6850380" y="1431608"/>
                    </a:cubicBezTo>
                    <a:cubicBezTo>
                      <a:pt x="6850380" y="1714881"/>
                      <a:pt x="6850380" y="1993202"/>
                      <a:pt x="6850380" y="2276951"/>
                    </a:cubicBezTo>
                    <a:cubicBezTo>
                      <a:pt x="6934582" y="2276951"/>
                      <a:pt x="7010305" y="2277713"/>
                      <a:pt x="7085933" y="2276570"/>
                    </a:cubicBezTo>
                    <a:cubicBezTo>
                      <a:pt x="7111556" y="2276189"/>
                      <a:pt x="7128700" y="2282285"/>
                      <a:pt x="7144988" y="2305050"/>
                    </a:cubicBezTo>
                    <a:cubicBezTo>
                      <a:pt x="7213759" y="2401634"/>
                      <a:pt x="7302246" y="2418017"/>
                      <a:pt x="7399973" y="2351246"/>
                    </a:cubicBezTo>
                    <a:cubicBezTo>
                      <a:pt x="7428738" y="2331625"/>
                      <a:pt x="7452456" y="2326100"/>
                      <a:pt x="7486365" y="2335816"/>
                    </a:cubicBezTo>
                    <a:cubicBezTo>
                      <a:pt x="7539228" y="2350865"/>
                      <a:pt x="7601617" y="2358962"/>
                      <a:pt x="7637526" y="2312003"/>
                    </a:cubicBezTo>
                    <a:cubicBezTo>
                      <a:pt x="7673341" y="2265236"/>
                      <a:pt x="7714298" y="2266188"/>
                      <a:pt x="7761256" y="2265712"/>
                    </a:cubicBezTo>
                    <a:cubicBezTo>
                      <a:pt x="7824692" y="2265045"/>
                      <a:pt x="7888129" y="2262569"/>
                      <a:pt x="7951565" y="2262092"/>
                    </a:cubicBezTo>
                    <a:cubicBezTo>
                      <a:pt x="8043196" y="2261426"/>
                      <a:pt x="8134732" y="2261902"/>
                      <a:pt x="8229695" y="2261902"/>
                    </a:cubicBezTo>
                    <a:cubicBezTo>
                      <a:pt x="8242364" y="2128076"/>
                      <a:pt x="8254270" y="2005489"/>
                      <a:pt x="8264747" y="1882807"/>
                    </a:cubicBezTo>
                    <a:cubicBezTo>
                      <a:pt x="8265414" y="1874711"/>
                      <a:pt x="8257032" y="1863281"/>
                      <a:pt x="8249698" y="1857375"/>
                    </a:cubicBezTo>
                    <a:cubicBezTo>
                      <a:pt x="8206264" y="1822704"/>
                      <a:pt x="8161973" y="1789176"/>
                      <a:pt x="8113776" y="1752029"/>
                    </a:cubicBezTo>
                    <a:cubicBezTo>
                      <a:pt x="7993571" y="1806131"/>
                      <a:pt x="7908608" y="1797844"/>
                      <a:pt x="7869555" y="1711643"/>
                    </a:cubicBezTo>
                    <a:cubicBezTo>
                      <a:pt x="7847076" y="1662113"/>
                      <a:pt x="7832789" y="1601057"/>
                      <a:pt x="7839266" y="1548098"/>
                    </a:cubicBezTo>
                    <a:cubicBezTo>
                      <a:pt x="7849553" y="1463802"/>
                      <a:pt x="7916037" y="1414939"/>
                      <a:pt x="7993952" y="1383697"/>
                    </a:cubicBezTo>
                    <a:cubicBezTo>
                      <a:pt x="7829169" y="1221581"/>
                      <a:pt x="7819263" y="1071467"/>
                      <a:pt x="8042339" y="979265"/>
                    </a:cubicBezTo>
                    <a:cubicBezTo>
                      <a:pt x="8045672" y="930688"/>
                      <a:pt x="8045292" y="883063"/>
                      <a:pt x="8052816" y="836581"/>
                    </a:cubicBezTo>
                    <a:cubicBezTo>
                      <a:pt x="8066532" y="751237"/>
                      <a:pt x="8114919" y="702469"/>
                      <a:pt x="8184928" y="696278"/>
                    </a:cubicBezTo>
                    <a:cubicBezTo>
                      <a:pt x="8287226" y="687229"/>
                      <a:pt x="8357425" y="724948"/>
                      <a:pt x="8386858" y="810006"/>
                    </a:cubicBezTo>
                    <a:cubicBezTo>
                      <a:pt x="8400098" y="848201"/>
                      <a:pt x="8404574" y="889445"/>
                      <a:pt x="8413242" y="930593"/>
                    </a:cubicBezTo>
                    <a:cubicBezTo>
                      <a:pt x="8432482" y="928497"/>
                      <a:pt x="8452675" y="925259"/>
                      <a:pt x="8473059" y="924401"/>
                    </a:cubicBezTo>
                    <a:cubicBezTo>
                      <a:pt x="8580215" y="919734"/>
                      <a:pt x="8646605" y="975646"/>
                      <a:pt x="8651176" y="1082993"/>
                    </a:cubicBezTo>
                    <a:cubicBezTo>
                      <a:pt x="8653177" y="1128903"/>
                      <a:pt x="8643652" y="1176909"/>
                      <a:pt x="8630221" y="1221200"/>
                    </a:cubicBezTo>
                    <a:cubicBezTo>
                      <a:pt x="8620030" y="1254824"/>
                      <a:pt x="8612981" y="1276826"/>
                      <a:pt x="8648986" y="1299591"/>
                    </a:cubicBezTo>
                    <a:cubicBezTo>
                      <a:pt x="8673465" y="1315117"/>
                      <a:pt x="8692801" y="1340834"/>
                      <a:pt x="8709850" y="1365314"/>
                    </a:cubicBezTo>
                    <a:cubicBezTo>
                      <a:pt x="8752713" y="1426655"/>
                      <a:pt x="8767286" y="1495235"/>
                      <a:pt x="8729472" y="1562195"/>
                    </a:cubicBezTo>
                    <a:cubicBezTo>
                      <a:pt x="8690134" y="1631918"/>
                      <a:pt x="8624602" y="1665732"/>
                      <a:pt x="8543258" y="1665256"/>
                    </a:cubicBezTo>
                    <a:cubicBezTo>
                      <a:pt x="8529637" y="1665161"/>
                      <a:pt x="8516017" y="1664113"/>
                      <a:pt x="8501158" y="1663351"/>
                    </a:cubicBezTo>
                    <a:cubicBezTo>
                      <a:pt x="8493538" y="1734693"/>
                      <a:pt x="8474678" y="1801559"/>
                      <a:pt x="8415337" y="1839563"/>
                    </a:cubicBezTo>
                    <a:cubicBezTo>
                      <a:pt x="8365998" y="1871091"/>
                      <a:pt x="8350853" y="1905953"/>
                      <a:pt x="8365713" y="1959102"/>
                    </a:cubicBezTo>
                    <a:cubicBezTo>
                      <a:pt x="8368189" y="1968056"/>
                      <a:pt x="8367046" y="1978057"/>
                      <a:pt x="8367999" y="1987486"/>
                    </a:cubicBezTo>
                    <a:cubicBezTo>
                      <a:pt x="8376857" y="2076736"/>
                      <a:pt x="8385810" y="2165985"/>
                      <a:pt x="8394478" y="2252758"/>
                    </a:cubicBezTo>
                    <a:cubicBezTo>
                      <a:pt x="8591264" y="2252758"/>
                      <a:pt x="8782145" y="2252758"/>
                      <a:pt x="8975598" y="2252758"/>
                    </a:cubicBezTo>
                    <a:cubicBezTo>
                      <a:pt x="8975598" y="2229803"/>
                      <a:pt x="8975598" y="2212467"/>
                      <a:pt x="8975598" y="2195132"/>
                    </a:cubicBezTo>
                    <a:cubicBezTo>
                      <a:pt x="8975598" y="2019205"/>
                      <a:pt x="8976550" y="1843278"/>
                      <a:pt x="8974836" y="1667351"/>
                    </a:cubicBezTo>
                    <a:cubicBezTo>
                      <a:pt x="8974455" y="1629728"/>
                      <a:pt x="8981599" y="1613249"/>
                      <a:pt x="9023604" y="1605629"/>
                    </a:cubicBezTo>
                    <a:cubicBezTo>
                      <a:pt x="9322975" y="1551527"/>
                      <a:pt x="9621774" y="1494377"/>
                      <a:pt x="9920478" y="1436561"/>
                    </a:cubicBezTo>
                    <a:cubicBezTo>
                      <a:pt x="9945624" y="1431703"/>
                      <a:pt x="9972009" y="1419606"/>
                      <a:pt x="9991820" y="1403604"/>
                    </a:cubicBezTo>
                    <a:cubicBezTo>
                      <a:pt x="10152221" y="1274255"/>
                      <a:pt x="10311194" y="1143095"/>
                      <a:pt x="10470738" y="1012508"/>
                    </a:cubicBezTo>
                    <a:cubicBezTo>
                      <a:pt x="10603040" y="904208"/>
                      <a:pt x="10735436" y="796004"/>
                      <a:pt x="10870120" y="685800"/>
                    </a:cubicBezTo>
                    <a:cubicBezTo>
                      <a:pt x="11143584" y="901827"/>
                      <a:pt x="11415046" y="1116330"/>
                      <a:pt x="11694700" y="1337215"/>
                    </a:cubicBezTo>
                    <a:cubicBezTo>
                      <a:pt x="11646980" y="1345216"/>
                      <a:pt x="11610404" y="1351312"/>
                      <a:pt x="11577637" y="1356836"/>
                    </a:cubicBezTo>
                    <a:cubicBezTo>
                      <a:pt x="11577637" y="1660589"/>
                      <a:pt x="11577637" y="1960817"/>
                      <a:pt x="11577637" y="2261330"/>
                    </a:cubicBezTo>
                    <a:cubicBezTo>
                      <a:pt x="11783186" y="2261330"/>
                      <a:pt x="11980830" y="2261330"/>
                      <a:pt x="12179332" y="2261330"/>
                    </a:cubicBezTo>
                    <a:cubicBezTo>
                      <a:pt x="12179332" y="2240375"/>
                      <a:pt x="12179332" y="2222278"/>
                      <a:pt x="12179332" y="2194751"/>
                    </a:cubicBezTo>
                    <a:cubicBezTo>
                      <a:pt x="12002929" y="2194846"/>
                      <a:pt x="11829288" y="2194846"/>
                      <a:pt x="11651647" y="2194846"/>
                    </a:cubicBezTo>
                    <a:close/>
                    <a:moveTo>
                      <a:pt x="7525322" y="2265426"/>
                    </a:moveTo>
                    <a:cubicBezTo>
                      <a:pt x="7486365" y="2263902"/>
                      <a:pt x="7447883" y="2249138"/>
                      <a:pt x="7403592" y="2239137"/>
                    </a:cubicBezTo>
                    <a:cubicBezTo>
                      <a:pt x="7402354" y="2240947"/>
                      <a:pt x="7395306" y="2251329"/>
                      <a:pt x="7388543" y="2261807"/>
                    </a:cubicBezTo>
                    <a:cubicBezTo>
                      <a:pt x="7348728" y="2322671"/>
                      <a:pt x="7282529" y="2338483"/>
                      <a:pt x="7219379" y="2302288"/>
                    </a:cubicBezTo>
                    <a:cubicBezTo>
                      <a:pt x="7173087" y="2275713"/>
                      <a:pt x="7160324" y="2240375"/>
                      <a:pt x="7189280" y="2195322"/>
                    </a:cubicBezTo>
                    <a:cubicBezTo>
                      <a:pt x="7219188" y="2148745"/>
                      <a:pt x="7219855" y="2113026"/>
                      <a:pt x="7173754" y="2077212"/>
                    </a:cubicBezTo>
                    <a:cubicBezTo>
                      <a:pt x="7148037" y="2057305"/>
                      <a:pt x="7138797" y="2027777"/>
                      <a:pt x="7157371" y="1996726"/>
                    </a:cubicBezTo>
                    <a:cubicBezTo>
                      <a:pt x="7180612" y="1957769"/>
                      <a:pt x="7218998" y="1940433"/>
                      <a:pt x="7258812" y="1956054"/>
                    </a:cubicBezTo>
                    <a:cubicBezTo>
                      <a:pt x="7302342" y="1973104"/>
                      <a:pt x="7323963" y="1965674"/>
                      <a:pt x="7350728" y="1927384"/>
                    </a:cubicBezTo>
                    <a:cubicBezTo>
                      <a:pt x="7380828" y="1884236"/>
                      <a:pt x="7451503" y="1884998"/>
                      <a:pt x="7491889" y="1919478"/>
                    </a:cubicBezTo>
                    <a:cubicBezTo>
                      <a:pt x="7522750" y="1945862"/>
                      <a:pt x="7522940" y="1976914"/>
                      <a:pt x="7502843" y="2008442"/>
                    </a:cubicBezTo>
                    <a:cubicBezTo>
                      <a:pt x="7487793" y="2032064"/>
                      <a:pt x="7469315" y="2053590"/>
                      <a:pt x="7448265" y="2081498"/>
                    </a:cubicBezTo>
                    <a:cubicBezTo>
                      <a:pt x="7483983" y="2090071"/>
                      <a:pt x="7515320" y="2092643"/>
                      <a:pt x="7541610" y="2105406"/>
                    </a:cubicBezTo>
                    <a:cubicBezTo>
                      <a:pt x="7565327" y="2116931"/>
                      <a:pt x="7592949" y="2135791"/>
                      <a:pt x="7602284" y="2158365"/>
                    </a:cubicBezTo>
                    <a:cubicBezTo>
                      <a:pt x="7631906" y="2229993"/>
                      <a:pt x="7603998" y="2268569"/>
                      <a:pt x="7525322" y="226542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C96EC3A-4C34-4FB1-8BF7-4E99E4D00539}"/>
                  </a:ext>
                </a:extLst>
              </p:cNvPr>
              <p:cNvSpPr/>
              <p:nvPr/>
            </p:nvSpPr>
            <p:spPr>
              <a:xfrm>
                <a:off x="1461861" y="4018679"/>
                <a:ext cx="1501936" cy="651147"/>
              </a:xfrm>
              <a:custGeom>
                <a:avLst/>
                <a:gdLst>
                  <a:gd name="connsiteX0" fmla="*/ 1065787 w 1501936"/>
                  <a:gd name="connsiteY0" fmla="*/ 375012 h 651147"/>
                  <a:gd name="connsiteX1" fmla="*/ 878144 w 1501936"/>
                  <a:gd name="connsiteY1" fmla="*/ 171939 h 651147"/>
                  <a:gd name="connsiteX2" fmla="*/ 828710 w 1501936"/>
                  <a:gd name="connsiteY2" fmla="*/ 48781 h 651147"/>
                  <a:gd name="connsiteX3" fmla="*/ 458949 w 1501936"/>
                  <a:gd name="connsiteY3" fmla="*/ 112598 h 651147"/>
                  <a:gd name="connsiteX4" fmla="*/ 404561 w 1501936"/>
                  <a:gd name="connsiteY4" fmla="*/ 151651 h 651147"/>
                  <a:gd name="connsiteX5" fmla="*/ 227301 w 1501936"/>
                  <a:gd name="connsiteY5" fmla="*/ 331768 h 651147"/>
                  <a:gd name="connsiteX6" fmla="*/ 178343 w 1501936"/>
                  <a:gd name="connsiteY6" fmla="*/ 368344 h 651147"/>
                  <a:gd name="connsiteX7" fmla="*/ 35 w 1501936"/>
                  <a:gd name="connsiteY7" fmla="*/ 367868 h 651147"/>
                  <a:gd name="connsiteX8" fmla="*/ 64043 w 1501936"/>
                  <a:gd name="connsiteY8" fmla="*/ 441782 h 651147"/>
                  <a:gd name="connsiteX9" fmla="*/ 196916 w 1501936"/>
                  <a:gd name="connsiteY9" fmla="*/ 447592 h 651147"/>
                  <a:gd name="connsiteX10" fmla="*/ 253400 w 1501936"/>
                  <a:gd name="connsiteY10" fmla="*/ 473881 h 651147"/>
                  <a:gd name="connsiteX11" fmla="*/ 415229 w 1501936"/>
                  <a:gd name="connsiteY11" fmla="*/ 556177 h 651147"/>
                  <a:gd name="connsiteX12" fmla="*/ 489905 w 1501936"/>
                  <a:gd name="connsiteY12" fmla="*/ 590277 h 651147"/>
                  <a:gd name="connsiteX13" fmla="*/ 670690 w 1501936"/>
                  <a:gd name="connsiteY13" fmla="*/ 644665 h 651147"/>
                  <a:gd name="connsiteX14" fmla="*/ 855951 w 1501936"/>
                  <a:gd name="connsiteY14" fmla="*/ 591801 h 651147"/>
                  <a:gd name="connsiteX15" fmla="*/ 1045213 w 1501936"/>
                  <a:gd name="connsiteY15" fmla="*/ 466452 h 651147"/>
                  <a:gd name="connsiteX16" fmla="*/ 1093505 w 1501936"/>
                  <a:gd name="connsiteY16" fmla="*/ 448545 h 651147"/>
                  <a:gd name="connsiteX17" fmla="*/ 1431071 w 1501936"/>
                  <a:gd name="connsiteY17" fmla="*/ 443878 h 651147"/>
                  <a:gd name="connsiteX18" fmla="*/ 1501937 w 1501936"/>
                  <a:gd name="connsiteY18" fmla="*/ 443878 h 651147"/>
                  <a:gd name="connsiteX19" fmla="*/ 1496031 w 1501936"/>
                  <a:gd name="connsiteY19" fmla="*/ 354057 h 651147"/>
                  <a:gd name="connsiteX20" fmla="*/ 1065787 w 1501936"/>
                  <a:gd name="connsiteY20" fmla="*/ 375012 h 651147"/>
                  <a:gd name="connsiteX21" fmla="*/ 961583 w 1501936"/>
                  <a:gd name="connsiteY21" fmla="*/ 478739 h 651147"/>
                  <a:gd name="connsiteX22" fmla="*/ 830424 w 1501936"/>
                  <a:gd name="connsiteY22" fmla="*/ 495217 h 651147"/>
                  <a:gd name="connsiteX23" fmla="*/ 758796 w 1501936"/>
                  <a:gd name="connsiteY23" fmla="*/ 520459 h 651147"/>
                  <a:gd name="connsiteX24" fmla="*/ 536578 w 1501936"/>
                  <a:gd name="connsiteY24" fmla="*/ 519220 h 651147"/>
                  <a:gd name="connsiteX25" fmla="*/ 481047 w 1501936"/>
                  <a:gd name="connsiteY25" fmla="*/ 491598 h 651147"/>
                  <a:gd name="connsiteX26" fmla="*/ 363985 w 1501936"/>
                  <a:gd name="connsiteY26" fmla="*/ 458927 h 651147"/>
                  <a:gd name="connsiteX27" fmla="*/ 294167 w 1501936"/>
                  <a:gd name="connsiteY27" fmla="*/ 308908 h 651147"/>
                  <a:gd name="connsiteX28" fmla="*/ 403323 w 1501936"/>
                  <a:gd name="connsiteY28" fmla="*/ 227755 h 651147"/>
                  <a:gd name="connsiteX29" fmla="*/ 445900 w 1501936"/>
                  <a:gd name="connsiteY29" fmla="*/ 225279 h 651147"/>
                  <a:gd name="connsiteX30" fmla="*/ 509717 w 1501936"/>
                  <a:gd name="connsiteY30" fmla="*/ 164033 h 651147"/>
                  <a:gd name="connsiteX31" fmla="*/ 610111 w 1501936"/>
                  <a:gd name="connsiteY31" fmla="*/ 64783 h 651147"/>
                  <a:gd name="connsiteX32" fmla="*/ 628970 w 1501936"/>
                  <a:gd name="connsiteY32" fmla="*/ 62592 h 651147"/>
                  <a:gd name="connsiteX33" fmla="*/ 800420 w 1501936"/>
                  <a:gd name="connsiteY33" fmla="*/ 242995 h 651147"/>
                  <a:gd name="connsiteX34" fmla="*/ 914244 w 1501936"/>
                  <a:gd name="connsiteY34" fmla="*/ 261379 h 651147"/>
                  <a:gd name="connsiteX35" fmla="*/ 961583 w 1501936"/>
                  <a:gd name="connsiteY35" fmla="*/ 478739 h 65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01936" h="651147">
                    <a:moveTo>
                      <a:pt x="1065787" y="375012"/>
                    </a:moveTo>
                    <a:cubicBezTo>
                      <a:pt x="1074645" y="267284"/>
                      <a:pt x="1047880" y="238709"/>
                      <a:pt x="878144" y="171939"/>
                    </a:cubicBezTo>
                    <a:cubicBezTo>
                      <a:pt x="887574" y="121171"/>
                      <a:pt x="870905" y="79642"/>
                      <a:pt x="828710" y="48781"/>
                    </a:cubicBezTo>
                    <a:cubicBezTo>
                      <a:pt x="711838" y="-36754"/>
                      <a:pt x="541340" y="-6274"/>
                      <a:pt x="458949" y="112598"/>
                    </a:cubicBezTo>
                    <a:cubicBezTo>
                      <a:pt x="446757" y="130219"/>
                      <a:pt x="424278" y="149174"/>
                      <a:pt x="404561" y="151651"/>
                    </a:cubicBezTo>
                    <a:cubicBezTo>
                      <a:pt x="296262" y="165271"/>
                      <a:pt x="243494" y="230232"/>
                      <a:pt x="227301" y="331768"/>
                    </a:cubicBezTo>
                    <a:cubicBezTo>
                      <a:pt x="222443" y="361867"/>
                      <a:pt x="206441" y="369106"/>
                      <a:pt x="178343" y="368344"/>
                    </a:cubicBezTo>
                    <a:cubicBezTo>
                      <a:pt x="119954" y="366630"/>
                      <a:pt x="61566" y="367868"/>
                      <a:pt x="35" y="367868"/>
                    </a:cubicBezTo>
                    <a:cubicBezTo>
                      <a:pt x="-251" y="439972"/>
                      <a:pt x="-251" y="439877"/>
                      <a:pt x="64043" y="441782"/>
                    </a:cubicBezTo>
                    <a:cubicBezTo>
                      <a:pt x="108429" y="443115"/>
                      <a:pt x="153006" y="442449"/>
                      <a:pt x="196916" y="447592"/>
                    </a:cubicBezTo>
                    <a:cubicBezTo>
                      <a:pt x="216728" y="449878"/>
                      <a:pt x="239969" y="459689"/>
                      <a:pt x="253400" y="473881"/>
                    </a:cubicBezTo>
                    <a:cubicBezTo>
                      <a:pt x="298167" y="521030"/>
                      <a:pt x="352079" y="545128"/>
                      <a:pt x="415229" y="556177"/>
                    </a:cubicBezTo>
                    <a:cubicBezTo>
                      <a:pt x="441709" y="560845"/>
                      <a:pt x="473141" y="571417"/>
                      <a:pt x="489905" y="590277"/>
                    </a:cubicBezTo>
                    <a:cubicBezTo>
                      <a:pt x="540388" y="647332"/>
                      <a:pt x="601348" y="661143"/>
                      <a:pt x="670690" y="644665"/>
                    </a:cubicBezTo>
                    <a:cubicBezTo>
                      <a:pt x="733079" y="629806"/>
                      <a:pt x="793372" y="605993"/>
                      <a:pt x="855951" y="591801"/>
                    </a:cubicBezTo>
                    <a:cubicBezTo>
                      <a:pt x="935771" y="573703"/>
                      <a:pt x="1008732" y="550558"/>
                      <a:pt x="1045213" y="466452"/>
                    </a:cubicBezTo>
                    <a:cubicBezTo>
                      <a:pt x="1050071" y="455308"/>
                      <a:pt x="1076741" y="448926"/>
                      <a:pt x="1093505" y="448545"/>
                    </a:cubicBezTo>
                    <a:cubicBezTo>
                      <a:pt x="1205995" y="445783"/>
                      <a:pt x="1318485" y="445116"/>
                      <a:pt x="1431071" y="443878"/>
                    </a:cubicBezTo>
                    <a:cubicBezTo>
                      <a:pt x="1452788" y="443687"/>
                      <a:pt x="1474409" y="443878"/>
                      <a:pt x="1501937" y="443878"/>
                    </a:cubicBezTo>
                    <a:cubicBezTo>
                      <a:pt x="1499746" y="411302"/>
                      <a:pt x="1498127" y="385585"/>
                      <a:pt x="1496031" y="354057"/>
                    </a:cubicBezTo>
                    <a:cubicBezTo>
                      <a:pt x="1348965" y="361201"/>
                      <a:pt x="1207519" y="368059"/>
                      <a:pt x="1065787" y="375012"/>
                    </a:cubicBezTo>
                    <a:close/>
                    <a:moveTo>
                      <a:pt x="961583" y="478739"/>
                    </a:moveTo>
                    <a:cubicBezTo>
                      <a:pt x="922721" y="514267"/>
                      <a:pt x="874620" y="503314"/>
                      <a:pt x="830424" y="495217"/>
                    </a:cubicBezTo>
                    <a:cubicBezTo>
                      <a:pt x="798706" y="489407"/>
                      <a:pt x="780132" y="492646"/>
                      <a:pt x="758796" y="520459"/>
                    </a:cubicBezTo>
                    <a:cubicBezTo>
                      <a:pt x="708885" y="585514"/>
                      <a:pt x="591537" y="581133"/>
                      <a:pt x="536578" y="519220"/>
                    </a:cubicBezTo>
                    <a:cubicBezTo>
                      <a:pt x="523814" y="504838"/>
                      <a:pt x="500764" y="497694"/>
                      <a:pt x="481047" y="491598"/>
                    </a:cubicBezTo>
                    <a:cubicBezTo>
                      <a:pt x="442376" y="479501"/>
                      <a:pt x="399989" y="476167"/>
                      <a:pt x="363985" y="458927"/>
                    </a:cubicBezTo>
                    <a:cubicBezTo>
                      <a:pt x="300453" y="428638"/>
                      <a:pt x="281308" y="380155"/>
                      <a:pt x="294167" y="308908"/>
                    </a:cubicBezTo>
                    <a:cubicBezTo>
                      <a:pt x="302453" y="263188"/>
                      <a:pt x="336553" y="237566"/>
                      <a:pt x="403323" y="227755"/>
                    </a:cubicBezTo>
                    <a:cubicBezTo>
                      <a:pt x="417325" y="225755"/>
                      <a:pt x="431708" y="224898"/>
                      <a:pt x="445900" y="225279"/>
                    </a:cubicBezTo>
                    <a:cubicBezTo>
                      <a:pt x="488381" y="226517"/>
                      <a:pt x="514575" y="217849"/>
                      <a:pt x="509717" y="164033"/>
                    </a:cubicBezTo>
                    <a:cubicBezTo>
                      <a:pt x="505717" y="119837"/>
                      <a:pt x="554771" y="77451"/>
                      <a:pt x="610111" y="64783"/>
                    </a:cubicBezTo>
                    <a:cubicBezTo>
                      <a:pt x="616207" y="63354"/>
                      <a:pt x="622589" y="62782"/>
                      <a:pt x="628970" y="62592"/>
                    </a:cubicBezTo>
                    <a:cubicBezTo>
                      <a:pt x="763273" y="57829"/>
                      <a:pt x="769369" y="83261"/>
                      <a:pt x="800420" y="242995"/>
                    </a:cubicBezTo>
                    <a:cubicBezTo>
                      <a:pt x="839949" y="249091"/>
                      <a:pt x="878430" y="250615"/>
                      <a:pt x="914244" y="261379"/>
                    </a:cubicBezTo>
                    <a:cubicBezTo>
                      <a:pt x="1007113" y="289382"/>
                      <a:pt x="1033497" y="413017"/>
                      <a:pt x="961583" y="47873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AB0E521-CD3E-4FD6-9F3E-CA06053109D8}"/>
                  </a:ext>
                </a:extLst>
              </p:cNvPr>
              <p:cNvSpPr/>
              <p:nvPr/>
            </p:nvSpPr>
            <p:spPr>
              <a:xfrm>
                <a:off x="6176771" y="3760278"/>
                <a:ext cx="403193" cy="432816"/>
              </a:xfrm>
              <a:custGeom>
                <a:avLst/>
                <a:gdLst>
                  <a:gd name="connsiteX0" fmla="*/ 0 w 403193"/>
                  <a:gd name="connsiteY0" fmla="*/ 432816 h 432816"/>
                  <a:gd name="connsiteX1" fmla="*/ 403193 w 403193"/>
                  <a:gd name="connsiteY1" fmla="*/ 432816 h 432816"/>
                  <a:gd name="connsiteX2" fmla="*/ 403193 w 403193"/>
                  <a:gd name="connsiteY2" fmla="*/ 0 h 432816"/>
                  <a:gd name="connsiteX3" fmla="*/ 0 w 403193"/>
                  <a:gd name="connsiteY3" fmla="*/ 0 h 432816"/>
                  <a:gd name="connsiteX4" fmla="*/ 0 w 403193"/>
                  <a:gd name="connsiteY4" fmla="*/ 432816 h 432816"/>
                  <a:gd name="connsiteX5" fmla="*/ 80867 w 403193"/>
                  <a:gd name="connsiteY5" fmla="*/ 88297 h 432816"/>
                  <a:gd name="connsiteX6" fmla="*/ 326708 w 403193"/>
                  <a:gd name="connsiteY6" fmla="*/ 88297 h 432816"/>
                  <a:gd name="connsiteX7" fmla="*/ 326708 w 403193"/>
                  <a:gd name="connsiteY7" fmla="*/ 351854 h 432816"/>
                  <a:gd name="connsiteX8" fmla="*/ 80867 w 403193"/>
                  <a:gd name="connsiteY8" fmla="*/ 351854 h 432816"/>
                  <a:gd name="connsiteX9" fmla="*/ 80867 w 403193"/>
                  <a:gd name="connsiteY9" fmla="*/ 88297 h 43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3" h="432816">
                    <a:moveTo>
                      <a:pt x="0" y="432816"/>
                    </a:moveTo>
                    <a:cubicBezTo>
                      <a:pt x="136017" y="432816"/>
                      <a:pt x="268320" y="432816"/>
                      <a:pt x="403193" y="432816"/>
                    </a:cubicBezTo>
                    <a:cubicBezTo>
                      <a:pt x="403193" y="287179"/>
                      <a:pt x="403193" y="144304"/>
                      <a:pt x="403193" y="0"/>
                    </a:cubicBezTo>
                    <a:cubicBezTo>
                      <a:pt x="266795" y="0"/>
                      <a:pt x="133445" y="0"/>
                      <a:pt x="0" y="0"/>
                    </a:cubicBezTo>
                    <a:cubicBezTo>
                      <a:pt x="0" y="146495"/>
                      <a:pt x="0" y="289465"/>
                      <a:pt x="0" y="432816"/>
                    </a:cubicBezTo>
                    <a:close/>
                    <a:moveTo>
                      <a:pt x="80867" y="88297"/>
                    </a:moveTo>
                    <a:cubicBezTo>
                      <a:pt x="161925" y="88297"/>
                      <a:pt x="242888" y="88297"/>
                      <a:pt x="326708" y="88297"/>
                    </a:cubicBezTo>
                    <a:cubicBezTo>
                      <a:pt x="326708" y="175355"/>
                      <a:pt x="326708" y="261557"/>
                      <a:pt x="326708" y="351854"/>
                    </a:cubicBezTo>
                    <a:cubicBezTo>
                      <a:pt x="245745" y="351854"/>
                      <a:pt x="164783" y="351854"/>
                      <a:pt x="80867" y="351854"/>
                    </a:cubicBezTo>
                    <a:cubicBezTo>
                      <a:pt x="80867" y="264795"/>
                      <a:pt x="80867" y="178499"/>
                      <a:pt x="80867" y="88297"/>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D7841AD-8D78-4E13-ACCF-569C0A6CFA2D}"/>
                  </a:ext>
                </a:extLst>
              </p:cNvPr>
              <p:cNvSpPr/>
              <p:nvPr/>
            </p:nvSpPr>
            <p:spPr>
              <a:xfrm>
                <a:off x="1120901" y="3701700"/>
                <a:ext cx="439864" cy="445293"/>
              </a:xfrm>
              <a:custGeom>
                <a:avLst/>
                <a:gdLst>
                  <a:gd name="connsiteX0" fmla="*/ 439865 w 439864"/>
                  <a:gd name="connsiteY0" fmla="*/ 0 h 445293"/>
                  <a:gd name="connsiteX1" fmla="*/ 0 w 439864"/>
                  <a:gd name="connsiteY1" fmla="*/ 0 h 445293"/>
                  <a:gd name="connsiteX2" fmla="*/ 0 w 439864"/>
                  <a:gd name="connsiteY2" fmla="*/ 445294 h 445293"/>
                  <a:gd name="connsiteX3" fmla="*/ 439865 w 439864"/>
                  <a:gd name="connsiteY3" fmla="*/ 445294 h 445293"/>
                  <a:gd name="connsiteX4" fmla="*/ 439865 w 439864"/>
                  <a:gd name="connsiteY4" fmla="*/ 0 h 445293"/>
                  <a:gd name="connsiteX5" fmla="*/ 375857 w 439864"/>
                  <a:gd name="connsiteY5" fmla="*/ 383572 h 445293"/>
                  <a:gd name="connsiteX6" fmla="*/ 57626 w 439864"/>
                  <a:gd name="connsiteY6" fmla="*/ 383572 h 445293"/>
                  <a:gd name="connsiteX7" fmla="*/ 57626 w 439864"/>
                  <a:gd name="connsiteY7" fmla="*/ 56674 h 445293"/>
                  <a:gd name="connsiteX8" fmla="*/ 375857 w 439864"/>
                  <a:gd name="connsiteY8" fmla="*/ 56674 h 445293"/>
                  <a:gd name="connsiteX9" fmla="*/ 375857 w 439864"/>
                  <a:gd name="connsiteY9" fmla="*/ 383572 h 4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864" h="445293">
                    <a:moveTo>
                      <a:pt x="439865" y="0"/>
                    </a:moveTo>
                    <a:cubicBezTo>
                      <a:pt x="289655" y="0"/>
                      <a:pt x="144970" y="0"/>
                      <a:pt x="0" y="0"/>
                    </a:cubicBezTo>
                    <a:cubicBezTo>
                      <a:pt x="0" y="150495"/>
                      <a:pt x="0" y="296989"/>
                      <a:pt x="0" y="445294"/>
                    </a:cubicBezTo>
                    <a:cubicBezTo>
                      <a:pt x="147733" y="445294"/>
                      <a:pt x="292513" y="445294"/>
                      <a:pt x="439865" y="445294"/>
                    </a:cubicBezTo>
                    <a:cubicBezTo>
                      <a:pt x="439865" y="295846"/>
                      <a:pt x="439865" y="149447"/>
                      <a:pt x="439865" y="0"/>
                    </a:cubicBezTo>
                    <a:close/>
                    <a:moveTo>
                      <a:pt x="375857" y="383572"/>
                    </a:moveTo>
                    <a:cubicBezTo>
                      <a:pt x="270891" y="383572"/>
                      <a:pt x="165830" y="383572"/>
                      <a:pt x="57626" y="383572"/>
                    </a:cubicBezTo>
                    <a:cubicBezTo>
                      <a:pt x="57626" y="275749"/>
                      <a:pt x="57626" y="168878"/>
                      <a:pt x="57626" y="56674"/>
                    </a:cubicBezTo>
                    <a:cubicBezTo>
                      <a:pt x="164782" y="56674"/>
                      <a:pt x="268795" y="56674"/>
                      <a:pt x="375857" y="56674"/>
                    </a:cubicBezTo>
                    <a:cubicBezTo>
                      <a:pt x="375857" y="165544"/>
                      <a:pt x="375857" y="272605"/>
                      <a:pt x="375857" y="383572"/>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0896096-0D55-4A71-9FC7-57D00BB847E9}"/>
                  </a:ext>
                </a:extLst>
              </p:cNvPr>
              <p:cNvSpPr/>
              <p:nvPr/>
            </p:nvSpPr>
            <p:spPr>
              <a:xfrm>
                <a:off x="9326117" y="3991736"/>
                <a:ext cx="306324" cy="505110"/>
              </a:xfrm>
              <a:custGeom>
                <a:avLst/>
                <a:gdLst>
                  <a:gd name="connsiteX0" fmla="*/ 0 w 306324"/>
                  <a:gd name="connsiteY0" fmla="*/ 502444 h 505110"/>
                  <a:gd name="connsiteX1" fmla="*/ 62675 w 306324"/>
                  <a:gd name="connsiteY1" fmla="*/ 502444 h 505110"/>
                  <a:gd name="connsiteX2" fmla="*/ 62675 w 306324"/>
                  <a:gd name="connsiteY2" fmla="*/ 65722 h 505110"/>
                  <a:gd name="connsiteX3" fmla="*/ 240982 w 306324"/>
                  <a:gd name="connsiteY3" fmla="*/ 65722 h 505110"/>
                  <a:gd name="connsiteX4" fmla="*/ 240982 w 306324"/>
                  <a:gd name="connsiteY4" fmla="*/ 505111 h 505110"/>
                  <a:gd name="connsiteX5" fmla="*/ 306324 w 306324"/>
                  <a:gd name="connsiteY5" fmla="*/ 505111 h 505110"/>
                  <a:gd name="connsiteX6" fmla="*/ 306324 w 306324"/>
                  <a:gd name="connsiteY6" fmla="*/ 0 h 505110"/>
                  <a:gd name="connsiteX7" fmla="*/ 95 w 306324"/>
                  <a:gd name="connsiteY7" fmla="*/ 0 h 505110"/>
                  <a:gd name="connsiteX8" fmla="*/ 0 w 306324"/>
                  <a:gd name="connsiteY8" fmla="*/ 502444 h 5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24" h="505110">
                    <a:moveTo>
                      <a:pt x="0" y="502444"/>
                    </a:moveTo>
                    <a:cubicBezTo>
                      <a:pt x="21527" y="502444"/>
                      <a:pt x="39529" y="502444"/>
                      <a:pt x="62675" y="502444"/>
                    </a:cubicBezTo>
                    <a:cubicBezTo>
                      <a:pt x="62675" y="353949"/>
                      <a:pt x="62675" y="209264"/>
                      <a:pt x="62675" y="65722"/>
                    </a:cubicBezTo>
                    <a:cubicBezTo>
                      <a:pt x="122587" y="65722"/>
                      <a:pt x="177165" y="65722"/>
                      <a:pt x="240982" y="65722"/>
                    </a:cubicBezTo>
                    <a:cubicBezTo>
                      <a:pt x="240982" y="214693"/>
                      <a:pt x="240982" y="359378"/>
                      <a:pt x="240982" y="505111"/>
                    </a:cubicBezTo>
                    <a:cubicBezTo>
                      <a:pt x="267558" y="505111"/>
                      <a:pt x="284798" y="505111"/>
                      <a:pt x="306324" y="505111"/>
                    </a:cubicBezTo>
                    <a:cubicBezTo>
                      <a:pt x="306324" y="334042"/>
                      <a:pt x="306324" y="167354"/>
                      <a:pt x="306324" y="0"/>
                    </a:cubicBezTo>
                    <a:cubicBezTo>
                      <a:pt x="202216" y="0"/>
                      <a:pt x="101632" y="0"/>
                      <a:pt x="95" y="0"/>
                    </a:cubicBezTo>
                    <a:cubicBezTo>
                      <a:pt x="0" y="169735"/>
                      <a:pt x="0" y="336518"/>
                      <a:pt x="0" y="50244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931D9C-0FE7-4A0D-918A-72E4DA09CCBD}"/>
                  </a:ext>
                </a:extLst>
              </p:cNvPr>
              <p:cNvSpPr/>
              <p:nvPr/>
            </p:nvSpPr>
            <p:spPr>
              <a:xfrm>
                <a:off x="3383184" y="3968495"/>
                <a:ext cx="307181" cy="501681"/>
              </a:xfrm>
              <a:custGeom>
                <a:avLst/>
                <a:gdLst>
                  <a:gd name="connsiteX0" fmla="*/ 0 w 307181"/>
                  <a:gd name="connsiteY0" fmla="*/ 499777 h 501681"/>
                  <a:gd name="connsiteX1" fmla="*/ 60484 w 307181"/>
                  <a:gd name="connsiteY1" fmla="*/ 499777 h 501681"/>
                  <a:gd name="connsiteX2" fmla="*/ 60484 w 307181"/>
                  <a:gd name="connsiteY2" fmla="*/ 65246 h 501681"/>
                  <a:gd name="connsiteX3" fmla="*/ 239268 w 307181"/>
                  <a:gd name="connsiteY3" fmla="*/ 65246 h 501681"/>
                  <a:gd name="connsiteX4" fmla="*/ 239268 w 307181"/>
                  <a:gd name="connsiteY4" fmla="*/ 501682 h 501681"/>
                  <a:gd name="connsiteX5" fmla="*/ 307181 w 307181"/>
                  <a:gd name="connsiteY5" fmla="*/ 501682 h 501681"/>
                  <a:gd name="connsiteX6" fmla="*/ 307181 w 307181"/>
                  <a:gd name="connsiteY6" fmla="*/ 0 h 501681"/>
                  <a:gd name="connsiteX7" fmla="*/ 0 w 307181"/>
                  <a:gd name="connsiteY7" fmla="*/ 0 h 501681"/>
                  <a:gd name="connsiteX8" fmla="*/ 0 w 307181"/>
                  <a:gd name="connsiteY8" fmla="*/ 499777 h 50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181" h="501681">
                    <a:moveTo>
                      <a:pt x="0" y="499777"/>
                    </a:moveTo>
                    <a:cubicBezTo>
                      <a:pt x="20860" y="499777"/>
                      <a:pt x="38576" y="499777"/>
                      <a:pt x="60484" y="499777"/>
                    </a:cubicBezTo>
                    <a:cubicBezTo>
                      <a:pt x="60484" y="352806"/>
                      <a:pt x="60484" y="209359"/>
                      <a:pt x="60484" y="65246"/>
                    </a:cubicBezTo>
                    <a:cubicBezTo>
                      <a:pt x="120301" y="65246"/>
                      <a:pt x="175927" y="65246"/>
                      <a:pt x="239268" y="65246"/>
                    </a:cubicBezTo>
                    <a:cubicBezTo>
                      <a:pt x="239268" y="213550"/>
                      <a:pt x="239268" y="356807"/>
                      <a:pt x="239268" y="501682"/>
                    </a:cubicBezTo>
                    <a:cubicBezTo>
                      <a:pt x="265843" y="501682"/>
                      <a:pt x="284512" y="501682"/>
                      <a:pt x="307181" y="501682"/>
                    </a:cubicBezTo>
                    <a:cubicBezTo>
                      <a:pt x="307181" y="331661"/>
                      <a:pt x="307181" y="166402"/>
                      <a:pt x="307181" y="0"/>
                    </a:cubicBezTo>
                    <a:cubicBezTo>
                      <a:pt x="203263" y="0"/>
                      <a:pt x="102679" y="0"/>
                      <a:pt x="0" y="0"/>
                    </a:cubicBezTo>
                    <a:cubicBezTo>
                      <a:pt x="0" y="168307"/>
                      <a:pt x="0" y="333470"/>
                      <a:pt x="0" y="49977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92D41DB-1F48-4F4F-99CB-968E965B78DA}"/>
                  </a:ext>
                </a:extLst>
              </p:cNvPr>
              <p:cNvSpPr/>
              <p:nvPr/>
            </p:nvSpPr>
            <p:spPr>
              <a:xfrm>
                <a:off x="10724577" y="3285743"/>
                <a:ext cx="316706" cy="401383"/>
              </a:xfrm>
              <a:custGeom>
                <a:avLst/>
                <a:gdLst>
                  <a:gd name="connsiteX0" fmla="*/ 87631 w 316706"/>
                  <a:gd name="connsiteY0" fmla="*/ 0 h 401383"/>
                  <a:gd name="connsiteX1" fmla="*/ 0 w 316706"/>
                  <a:gd name="connsiteY1" fmla="*/ 87440 h 401383"/>
                  <a:gd name="connsiteX2" fmla="*/ 0 w 316706"/>
                  <a:gd name="connsiteY2" fmla="*/ 401384 h 401383"/>
                  <a:gd name="connsiteX3" fmla="*/ 316706 w 316706"/>
                  <a:gd name="connsiteY3" fmla="*/ 401384 h 401383"/>
                  <a:gd name="connsiteX4" fmla="*/ 316706 w 316706"/>
                  <a:gd name="connsiteY4" fmla="*/ 0 h 401383"/>
                  <a:gd name="connsiteX5" fmla="*/ 87631 w 316706"/>
                  <a:gd name="connsiteY5" fmla="*/ 0 h 401383"/>
                  <a:gd name="connsiteX6" fmla="*/ 253080 w 316706"/>
                  <a:gd name="connsiteY6" fmla="*/ 364903 h 401383"/>
                  <a:gd name="connsiteX7" fmla="*/ 66961 w 316706"/>
                  <a:gd name="connsiteY7" fmla="*/ 364903 h 401383"/>
                  <a:gd name="connsiteX8" fmla="*/ 66961 w 316706"/>
                  <a:gd name="connsiteY8" fmla="*/ 66961 h 401383"/>
                  <a:gd name="connsiteX9" fmla="*/ 253080 w 316706"/>
                  <a:gd name="connsiteY9" fmla="*/ 66961 h 401383"/>
                  <a:gd name="connsiteX10" fmla="*/ 253080 w 316706"/>
                  <a:gd name="connsiteY10" fmla="*/ 364903 h 40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706" h="401383">
                    <a:moveTo>
                      <a:pt x="87631" y="0"/>
                    </a:moveTo>
                    <a:cubicBezTo>
                      <a:pt x="0" y="0"/>
                      <a:pt x="0" y="0"/>
                      <a:pt x="0" y="87440"/>
                    </a:cubicBezTo>
                    <a:cubicBezTo>
                      <a:pt x="0" y="191452"/>
                      <a:pt x="0" y="295561"/>
                      <a:pt x="0" y="401384"/>
                    </a:cubicBezTo>
                    <a:cubicBezTo>
                      <a:pt x="108967" y="401384"/>
                      <a:pt x="212217" y="401384"/>
                      <a:pt x="316706" y="401384"/>
                    </a:cubicBezTo>
                    <a:cubicBezTo>
                      <a:pt x="316706" y="267272"/>
                      <a:pt x="316706" y="136684"/>
                      <a:pt x="316706" y="0"/>
                    </a:cubicBezTo>
                    <a:cubicBezTo>
                      <a:pt x="238792" y="0"/>
                      <a:pt x="163259" y="0"/>
                      <a:pt x="87631" y="0"/>
                    </a:cubicBezTo>
                    <a:close/>
                    <a:moveTo>
                      <a:pt x="253080" y="364903"/>
                    </a:moveTo>
                    <a:cubicBezTo>
                      <a:pt x="190500" y="364903"/>
                      <a:pt x="130016" y="364903"/>
                      <a:pt x="66961" y="364903"/>
                    </a:cubicBezTo>
                    <a:cubicBezTo>
                      <a:pt x="66961" y="265176"/>
                      <a:pt x="66961" y="167926"/>
                      <a:pt x="66961" y="66961"/>
                    </a:cubicBezTo>
                    <a:cubicBezTo>
                      <a:pt x="127826" y="66961"/>
                      <a:pt x="188309" y="66961"/>
                      <a:pt x="253080" y="66961"/>
                    </a:cubicBezTo>
                    <a:cubicBezTo>
                      <a:pt x="253080" y="167354"/>
                      <a:pt x="253080" y="264605"/>
                      <a:pt x="253080" y="364903"/>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7E1D42D-98CB-4468-B155-E6BFB07BF862}"/>
                  </a:ext>
                </a:extLst>
              </p:cNvPr>
              <p:cNvSpPr/>
              <p:nvPr/>
            </p:nvSpPr>
            <p:spPr>
              <a:xfrm>
                <a:off x="10724781" y="3840531"/>
                <a:ext cx="316502" cy="400093"/>
              </a:xfrm>
              <a:custGeom>
                <a:avLst/>
                <a:gdLst>
                  <a:gd name="connsiteX0" fmla="*/ 20847 w 316502"/>
                  <a:gd name="connsiteY0" fmla="*/ 1186 h 400093"/>
                  <a:gd name="connsiteX1" fmla="*/ 940 w 316502"/>
                  <a:gd name="connsiteY1" fmla="*/ 25761 h 400093"/>
                  <a:gd name="connsiteX2" fmla="*/ 82 w 316502"/>
                  <a:gd name="connsiteY2" fmla="*/ 400093 h 400093"/>
                  <a:gd name="connsiteX3" fmla="*/ 316503 w 316502"/>
                  <a:gd name="connsiteY3" fmla="*/ 400093 h 400093"/>
                  <a:gd name="connsiteX4" fmla="*/ 316503 w 316502"/>
                  <a:gd name="connsiteY4" fmla="*/ 139 h 400093"/>
                  <a:gd name="connsiteX5" fmla="*/ 20847 w 316502"/>
                  <a:gd name="connsiteY5" fmla="*/ 1186 h 400093"/>
                  <a:gd name="connsiteX6" fmla="*/ 251161 w 316502"/>
                  <a:gd name="connsiteY6" fmla="*/ 362946 h 400093"/>
                  <a:gd name="connsiteX7" fmla="*/ 67043 w 316502"/>
                  <a:gd name="connsiteY7" fmla="*/ 362946 h 400093"/>
                  <a:gd name="connsiteX8" fmla="*/ 67043 w 316502"/>
                  <a:gd name="connsiteY8" fmla="*/ 66814 h 400093"/>
                  <a:gd name="connsiteX9" fmla="*/ 251161 w 316502"/>
                  <a:gd name="connsiteY9" fmla="*/ 66814 h 400093"/>
                  <a:gd name="connsiteX10" fmla="*/ 251161 w 316502"/>
                  <a:gd name="connsiteY10" fmla="*/ 362946 h 40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502" h="400093">
                    <a:moveTo>
                      <a:pt x="20847" y="1186"/>
                    </a:moveTo>
                    <a:cubicBezTo>
                      <a:pt x="13799" y="1282"/>
                      <a:pt x="1035" y="17093"/>
                      <a:pt x="940" y="25761"/>
                    </a:cubicBezTo>
                    <a:cubicBezTo>
                      <a:pt x="-393" y="149014"/>
                      <a:pt x="82" y="272268"/>
                      <a:pt x="82" y="400093"/>
                    </a:cubicBezTo>
                    <a:cubicBezTo>
                      <a:pt x="109144" y="400093"/>
                      <a:pt x="211538" y="400093"/>
                      <a:pt x="316503" y="400093"/>
                    </a:cubicBezTo>
                    <a:cubicBezTo>
                      <a:pt x="316503" y="267029"/>
                      <a:pt x="316503" y="136537"/>
                      <a:pt x="316503" y="139"/>
                    </a:cubicBezTo>
                    <a:cubicBezTo>
                      <a:pt x="216301" y="43"/>
                      <a:pt x="118574" y="-433"/>
                      <a:pt x="20847" y="1186"/>
                    </a:cubicBezTo>
                    <a:close/>
                    <a:moveTo>
                      <a:pt x="251161" y="362946"/>
                    </a:moveTo>
                    <a:cubicBezTo>
                      <a:pt x="188964" y="362946"/>
                      <a:pt x="129433" y="362946"/>
                      <a:pt x="67043" y="362946"/>
                    </a:cubicBezTo>
                    <a:cubicBezTo>
                      <a:pt x="67043" y="263791"/>
                      <a:pt x="67043" y="166826"/>
                      <a:pt x="67043" y="66814"/>
                    </a:cubicBezTo>
                    <a:cubicBezTo>
                      <a:pt x="128384" y="66814"/>
                      <a:pt x="187915" y="66814"/>
                      <a:pt x="251161" y="66814"/>
                    </a:cubicBezTo>
                    <a:cubicBezTo>
                      <a:pt x="251161" y="164540"/>
                      <a:pt x="251161" y="261505"/>
                      <a:pt x="251161" y="362946"/>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4DAA618-0956-4364-B59B-6EBC42434118}"/>
                  </a:ext>
                </a:extLst>
              </p:cNvPr>
              <p:cNvSpPr/>
              <p:nvPr/>
            </p:nvSpPr>
            <p:spPr>
              <a:xfrm>
                <a:off x="3224878" y="2810826"/>
                <a:ext cx="310133" cy="398049"/>
              </a:xfrm>
              <a:custGeom>
                <a:avLst/>
                <a:gdLst>
                  <a:gd name="connsiteX0" fmla="*/ 310134 w 310133"/>
                  <a:gd name="connsiteY0" fmla="*/ 0 h 398049"/>
                  <a:gd name="connsiteX1" fmla="*/ 0 w 310133"/>
                  <a:gd name="connsiteY1" fmla="*/ 0 h 398049"/>
                  <a:gd name="connsiteX2" fmla="*/ 0 w 310133"/>
                  <a:gd name="connsiteY2" fmla="*/ 398050 h 398049"/>
                  <a:gd name="connsiteX3" fmla="*/ 310134 w 310133"/>
                  <a:gd name="connsiteY3" fmla="*/ 398050 h 398049"/>
                  <a:gd name="connsiteX4" fmla="*/ 310134 w 310133"/>
                  <a:gd name="connsiteY4" fmla="*/ 0 h 398049"/>
                  <a:gd name="connsiteX5" fmla="*/ 248698 w 310133"/>
                  <a:gd name="connsiteY5" fmla="*/ 360140 h 398049"/>
                  <a:gd name="connsiteX6" fmla="*/ 64961 w 310133"/>
                  <a:gd name="connsiteY6" fmla="*/ 360140 h 398049"/>
                  <a:gd name="connsiteX7" fmla="*/ 64961 w 310133"/>
                  <a:gd name="connsiteY7" fmla="*/ 62865 h 398049"/>
                  <a:gd name="connsiteX8" fmla="*/ 248698 w 310133"/>
                  <a:gd name="connsiteY8" fmla="*/ 62865 h 398049"/>
                  <a:gd name="connsiteX9" fmla="*/ 248698 w 310133"/>
                  <a:gd name="connsiteY9" fmla="*/ 360140 h 39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133" h="398049">
                    <a:moveTo>
                      <a:pt x="310134" y="0"/>
                    </a:moveTo>
                    <a:cubicBezTo>
                      <a:pt x="206502" y="0"/>
                      <a:pt x="105728" y="0"/>
                      <a:pt x="0" y="0"/>
                    </a:cubicBezTo>
                    <a:cubicBezTo>
                      <a:pt x="0" y="134493"/>
                      <a:pt x="0" y="266129"/>
                      <a:pt x="0" y="398050"/>
                    </a:cubicBezTo>
                    <a:cubicBezTo>
                      <a:pt x="105442" y="398050"/>
                      <a:pt x="207359" y="398050"/>
                      <a:pt x="310134" y="398050"/>
                    </a:cubicBezTo>
                    <a:cubicBezTo>
                      <a:pt x="310134" y="263747"/>
                      <a:pt x="310134" y="133160"/>
                      <a:pt x="310134" y="0"/>
                    </a:cubicBezTo>
                    <a:close/>
                    <a:moveTo>
                      <a:pt x="248698" y="360140"/>
                    </a:moveTo>
                    <a:cubicBezTo>
                      <a:pt x="189357" y="360140"/>
                      <a:pt x="128683" y="360140"/>
                      <a:pt x="64961" y="360140"/>
                    </a:cubicBezTo>
                    <a:cubicBezTo>
                      <a:pt x="64961" y="262128"/>
                      <a:pt x="64961" y="164783"/>
                      <a:pt x="64961" y="62865"/>
                    </a:cubicBezTo>
                    <a:cubicBezTo>
                      <a:pt x="127825" y="62865"/>
                      <a:pt x="186309" y="62865"/>
                      <a:pt x="248698" y="62865"/>
                    </a:cubicBezTo>
                    <a:cubicBezTo>
                      <a:pt x="248698" y="161258"/>
                      <a:pt x="248698" y="258509"/>
                      <a:pt x="248698" y="36014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B4D564B-2769-4912-832D-5933F0B7A506}"/>
                  </a:ext>
                </a:extLst>
              </p:cNvPr>
              <p:cNvSpPr/>
              <p:nvPr/>
            </p:nvSpPr>
            <p:spPr>
              <a:xfrm>
                <a:off x="3225069" y="3363848"/>
                <a:ext cx="309752" cy="399573"/>
              </a:xfrm>
              <a:custGeom>
                <a:avLst/>
                <a:gdLst>
                  <a:gd name="connsiteX0" fmla="*/ 309753 w 309752"/>
                  <a:gd name="connsiteY0" fmla="*/ 0 h 399573"/>
                  <a:gd name="connsiteX1" fmla="*/ 0 w 309752"/>
                  <a:gd name="connsiteY1" fmla="*/ 0 h 399573"/>
                  <a:gd name="connsiteX2" fmla="*/ 0 w 309752"/>
                  <a:gd name="connsiteY2" fmla="*/ 399574 h 399573"/>
                  <a:gd name="connsiteX3" fmla="*/ 309753 w 309752"/>
                  <a:gd name="connsiteY3" fmla="*/ 399574 h 399573"/>
                  <a:gd name="connsiteX4" fmla="*/ 309753 w 309752"/>
                  <a:gd name="connsiteY4" fmla="*/ 0 h 399573"/>
                  <a:gd name="connsiteX5" fmla="*/ 248412 w 309752"/>
                  <a:gd name="connsiteY5" fmla="*/ 363379 h 399573"/>
                  <a:gd name="connsiteX6" fmla="*/ 65532 w 309752"/>
                  <a:gd name="connsiteY6" fmla="*/ 363379 h 399573"/>
                  <a:gd name="connsiteX7" fmla="*/ 65532 w 309752"/>
                  <a:gd name="connsiteY7" fmla="*/ 64389 h 399573"/>
                  <a:gd name="connsiteX8" fmla="*/ 248412 w 309752"/>
                  <a:gd name="connsiteY8" fmla="*/ 64389 h 399573"/>
                  <a:gd name="connsiteX9" fmla="*/ 248412 w 309752"/>
                  <a:gd name="connsiteY9" fmla="*/ 363379 h 3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752" h="399573">
                    <a:moveTo>
                      <a:pt x="309753" y="0"/>
                    </a:moveTo>
                    <a:cubicBezTo>
                      <a:pt x="204597" y="0"/>
                      <a:pt x="102679" y="0"/>
                      <a:pt x="0" y="0"/>
                    </a:cubicBezTo>
                    <a:cubicBezTo>
                      <a:pt x="0" y="134874"/>
                      <a:pt x="0" y="266700"/>
                      <a:pt x="0" y="399574"/>
                    </a:cubicBezTo>
                    <a:cubicBezTo>
                      <a:pt x="104489" y="399574"/>
                      <a:pt x="205264" y="399574"/>
                      <a:pt x="309753" y="399574"/>
                    </a:cubicBezTo>
                    <a:cubicBezTo>
                      <a:pt x="309753" y="263366"/>
                      <a:pt x="309753" y="132779"/>
                      <a:pt x="309753" y="0"/>
                    </a:cubicBezTo>
                    <a:close/>
                    <a:moveTo>
                      <a:pt x="248412" y="363379"/>
                    </a:moveTo>
                    <a:cubicBezTo>
                      <a:pt x="185642" y="363379"/>
                      <a:pt x="127540" y="363379"/>
                      <a:pt x="65532" y="363379"/>
                    </a:cubicBezTo>
                    <a:cubicBezTo>
                      <a:pt x="65532" y="263652"/>
                      <a:pt x="65532" y="165449"/>
                      <a:pt x="65532" y="64389"/>
                    </a:cubicBezTo>
                    <a:cubicBezTo>
                      <a:pt x="125635" y="64389"/>
                      <a:pt x="184976" y="64389"/>
                      <a:pt x="248412" y="64389"/>
                    </a:cubicBezTo>
                    <a:cubicBezTo>
                      <a:pt x="248412" y="162496"/>
                      <a:pt x="248412" y="260699"/>
                      <a:pt x="248412" y="36337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773893-2E96-4F4B-A1B4-C56767C76ADF}"/>
                  </a:ext>
                </a:extLst>
              </p:cNvPr>
              <p:cNvSpPr/>
              <p:nvPr/>
            </p:nvSpPr>
            <p:spPr>
              <a:xfrm>
                <a:off x="2843212" y="3363657"/>
                <a:ext cx="306514" cy="399954"/>
              </a:xfrm>
              <a:custGeom>
                <a:avLst/>
                <a:gdLst>
                  <a:gd name="connsiteX0" fmla="*/ 0 w 306514"/>
                  <a:gd name="connsiteY0" fmla="*/ 399955 h 399954"/>
                  <a:gd name="connsiteX1" fmla="*/ 306514 w 306514"/>
                  <a:gd name="connsiteY1" fmla="*/ 399955 h 399954"/>
                  <a:gd name="connsiteX2" fmla="*/ 306514 w 306514"/>
                  <a:gd name="connsiteY2" fmla="*/ 0 h 399954"/>
                  <a:gd name="connsiteX3" fmla="*/ 0 w 306514"/>
                  <a:gd name="connsiteY3" fmla="*/ 0 h 399954"/>
                  <a:gd name="connsiteX4" fmla="*/ 0 w 306514"/>
                  <a:gd name="connsiteY4" fmla="*/ 399955 h 399954"/>
                  <a:gd name="connsiteX5" fmla="*/ 52292 w 306514"/>
                  <a:gd name="connsiteY5" fmla="*/ 64199 h 399954"/>
                  <a:gd name="connsiteX6" fmla="*/ 252603 w 306514"/>
                  <a:gd name="connsiteY6" fmla="*/ 64199 h 399954"/>
                  <a:gd name="connsiteX7" fmla="*/ 252603 w 306514"/>
                  <a:gd name="connsiteY7" fmla="*/ 360902 h 399954"/>
                  <a:gd name="connsiteX8" fmla="*/ 52292 w 306514"/>
                  <a:gd name="connsiteY8" fmla="*/ 360902 h 399954"/>
                  <a:gd name="connsiteX9" fmla="*/ 52292 w 306514"/>
                  <a:gd name="connsiteY9" fmla="*/ 64199 h 3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514" h="399954">
                    <a:moveTo>
                      <a:pt x="0" y="399955"/>
                    </a:moveTo>
                    <a:cubicBezTo>
                      <a:pt x="102775" y="399955"/>
                      <a:pt x="202025" y="399955"/>
                      <a:pt x="306514" y="399955"/>
                    </a:cubicBezTo>
                    <a:cubicBezTo>
                      <a:pt x="306514" y="264700"/>
                      <a:pt x="306514" y="133064"/>
                      <a:pt x="306514" y="0"/>
                    </a:cubicBezTo>
                    <a:cubicBezTo>
                      <a:pt x="202597" y="0"/>
                      <a:pt x="102203" y="0"/>
                      <a:pt x="0" y="0"/>
                    </a:cubicBezTo>
                    <a:cubicBezTo>
                      <a:pt x="0" y="134493"/>
                      <a:pt x="0" y="266129"/>
                      <a:pt x="0" y="399955"/>
                    </a:cubicBezTo>
                    <a:close/>
                    <a:moveTo>
                      <a:pt x="52292" y="64199"/>
                    </a:moveTo>
                    <a:cubicBezTo>
                      <a:pt x="118967" y="64199"/>
                      <a:pt x="183166" y="64199"/>
                      <a:pt x="252603" y="64199"/>
                    </a:cubicBezTo>
                    <a:cubicBezTo>
                      <a:pt x="252603" y="164687"/>
                      <a:pt x="252603" y="260699"/>
                      <a:pt x="252603" y="360902"/>
                    </a:cubicBezTo>
                    <a:cubicBezTo>
                      <a:pt x="186880" y="360902"/>
                      <a:pt x="121539" y="360902"/>
                      <a:pt x="52292" y="360902"/>
                    </a:cubicBezTo>
                    <a:cubicBezTo>
                      <a:pt x="52292" y="263271"/>
                      <a:pt x="52292" y="164878"/>
                      <a:pt x="52292" y="6419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494F287-753E-4707-A416-11CA2DB81C7F}"/>
                  </a:ext>
                </a:extLst>
              </p:cNvPr>
              <p:cNvSpPr/>
              <p:nvPr/>
            </p:nvSpPr>
            <p:spPr>
              <a:xfrm>
                <a:off x="2842735" y="2810826"/>
                <a:ext cx="307657" cy="398335"/>
              </a:xfrm>
              <a:custGeom>
                <a:avLst/>
                <a:gdLst>
                  <a:gd name="connsiteX0" fmla="*/ 0 w 307657"/>
                  <a:gd name="connsiteY0" fmla="*/ 398336 h 398335"/>
                  <a:gd name="connsiteX1" fmla="*/ 307657 w 307657"/>
                  <a:gd name="connsiteY1" fmla="*/ 398336 h 398335"/>
                  <a:gd name="connsiteX2" fmla="*/ 307657 w 307657"/>
                  <a:gd name="connsiteY2" fmla="*/ 0 h 398335"/>
                  <a:gd name="connsiteX3" fmla="*/ 0 w 307657"/>
                  <a:gd name="connsiteY3" fmla="*/ 0 h 398335"/>
                  <a:gd name="connsiteX4" fmla="*/ 0 w 307657"/>
                  <a:gd name="connsiteY4" fmla="*/ 398336 h 398335"/>
                  <a:gd name="connsiteX5" fmla="*/ 49149 w 307657"/>
                  <a:gd name="connsiteY5" fmla="*/ 63818 h 398335"/>
                  <a:gd name="connsiteX6" fmla="*/ 251269 w 307657"/>
                  <a:gd name="connsiteY6" fmla="*/ 63818 h 398335"/>
                  <a:gd name="connsiteX7" fmla="*/ 251269 w 307657"/>
                  <a:gd name="connsiteY7" fmla="*/ 363950 h 398335"/>
                  <a:gd name="connsiteX8" fmla="*/ 70866 w 307657"/>
                  <a:gd name="connsiteY8" fmla="*/ 362903 h 398335"/>
                  <a:gd name="connsiteX9" fmla="*/ 50101 w 307657"/>
                  <a:gd name="connsiteY9" fmla="*/ 339566 h 398335"/>
                  <a:gd name="connsiteX10" fmla="*/ 49149 w 307657"/>
                  <a:gd name="connsiteY10" fmla="*/ 63818 h 39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657" h="398335">
                    <a:moveTo>
                      <a:pt x="0" y="398336"/>
                    </a:moveTo>
                    <a:cubicBezTo>
                      <a:pt x="105251" y="398336"/>
                      <a:pt x="205930" y="398336"/>
                      <a:pt x="307657" y="398336"/>
                    </a:cubicBezTo>
                    <a:cubicBezTo>
                      <a:pt x="307657" y="264033"/>
                      <a:pt x="307657" y="133255"/>
                      <a:pt x="307657" y="0"/>
                    </a:cubicBezTo>
                    <a:cubicBezTo>
                      <a:pt x="204216" y="0"/>
                      <a:pt x="103632" y="0"/>
                      <a:pt x="0" y="0"/>
                    </a:cubicBezTo>
                    <a:cubicBezTo>
                      <a:pt x="0" y="133160"/>
                      <a:pt x="0" y="264033"/>
                      <a:pt x="0" y="398336"/>
                    </a:cubicBezTo>
                    <a:close/>
                    <a:moveTo>
                      <a:pt x="49149" y="63818"/>
                    </a:moveTo>
                    <a:cubicBezTo>
                      <a:pt x="118967" y="63818"/>
                      <a:pt x="183261" y="63818"/>
                      <a:pt x="251269" y="63818"/>
                    </a:cubicBezTo>
                    <a:cubicBezTo>
                      <a:pt x="251269" y="160973"/>
                      <a:pt x="251269" y="258032"/>
                      <a:pt x="251269" y="363950"/>
                    </a:cubicBezTo>
                    <a:cubicBezTo>
                      <a:pt x="190119" y="363950"/>
                      <a:pt x="130397" y="364808"/>
                      <a:pt x="70866" y="362903"/>
                    </a:cubicBezTo>
                    <a:cubicBezTo>
                      <a:pt x="63341" y="362617"/>
                      <a:pt x="50197" y="347758"/>
                      <a:pt x="50101" y="339566"/>
                    </a:cubicBezTo>
                    <a:cubicBezTo>
                      <a:pt x="48577" y="248317"/>
                      <a:pt x="49149" y="157163"/>
                      <a:pt x="49149" y="6381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81D00-5919-45A3-B2CA-ADA01E787FD9}"/>
                  </a:ext>
                </a:extLst>
              </p:cNvPr>
              <p:cNvSpPr/>
              <p:nvPr/>
            </p:nvSpPr>
            <p:spPr>
              <a:xfrm>
                <a:off x="4597907" y="3932300"/>
                <a:ext cx="210692" cy="214598"/>
              </a:xfrm>
              <a:custGeom>
                <a:avLst/>
                <a:gdLst>
                  <a:gd name="connsiteX0" fmla="*/ 0 w 210692"/>
                  <a:gd name="connsiteY0" fmla="*/ 214598 h 214598"/>
                  <a:gd name="connsiteX1" fmla="*/ 210693 w 210692"/>
                  <a:gd name="connsiteY1" fmla="*/ 214598 h 214598"/>
                  <a:gd name="connsiteX2" fmla="*/ 210693 w 210692"/>
                  <a:gd name="connsiteY2" fmla="*/ 0 h 214598"/>
                  <a:gd name="connsiteX3" fmla="*/ 0 w 210692"/>
                  <a:gd name="connsiteY3" fmla="*/ 0 h 214598"/>
                  <a:gd name="connsiteX4" fmla="*/ 0 w 210692"/>
                  <a:gd name="connsiteY4" fmla="*/ 214598 h 214598"/>
                  <a:gd name="connsiteX5" fmla="*/ 43529 w 210692"/>
                  <a:gd name="connsiteY5" fmla="*/ 45625 h 214598"/>
                  <a:gd name="connsiteX6" fmla="*/ 172117 w 210692"/>
                  <a:gd name="connsiteY6" fmla="*/ 45625 h 214598"/>
                  <a:gd name="connsiteX7" fmla="*/ 172117 w 210692"/>
                  <a:gd name="connsiteY7" fmla="*/ 175165 h 214598"/>
                  <a:gd name="connsiteX8" fmla="*/ 43529 w 210692"/>
                  <a:gd name="connsiteY8" fmla="*/ 175165 h 214598"/>
                  <a:gd name="connsiteX9" fmla="*/ 43529 w 210692"/>
                  <a:gd name="connsiteY9" fmla="*/ 45625 h 2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692" h="214598">
                    <a:moveTo>
                      <a:pt x="0" y="214598"/>
                    </a:moveTo>
                    <a:cubicBezTo>
                      <a:pt x="72485" y="214598"/>
                      <a:pt x="141256" y="214598"/>
                      <a:pt x="210693" y="214598"/>
                    </a:cubicBezTo>
                    <a:cubicBezTo>
                      <a:pt x="210693" y="141446"/>
                      <a:pt x="210693" y="71533"/>
                      <a:pt x="210693" y="0"/>
                    </a:cubicBezTo>
                    <a:cubicBezTo>
                      <a:pt x="139351" y="0"/>
                      <a:pt x="71819" y="0"/>
                      <a:pt x="0" y="0"/>
                    </a:cubicBezTo>
                    <a:cubicBezTo>
                      <a:pt x="0" y="74390"/>
                      <a:pt x="0" y="144304"/>
                      <a:pt x="0" y="214598"/>
                    </a:cubicBezTo>
                    <a:close/>
                    <a:moveTo>
                      <a:pt x="43529" y="45625"/>
                    </a:moveTo>
                    <a:cubicBezTo>
                      <a:pt x="87821" y="45625"/>
                      <a:pt x="128302" y="45625"/>
                      <a:pt x="172117" y="45625"/>
                    </a:cubicBezTo>
                    <a:cubicBezTo>
                      <a:pt x="172117" y="88773"/>
                      <a:pt x="172117" y="130397"/>
                      <a:pt x="172117" y="175165"/>
                    </a:cubicBezTo>
                    <a:cubicBezTo>
                      <a:pt x="130112" y="175165"/>
                      <a:pt x="88487" y="175165"/>
                      <a:pt x="43529" y="175165"/>
                    </a:cubicBezTo>
                    <a:cubicBezTo>
                      <a:pt x="43529" y="133255"/>
                      <a:pt x="43529" y="91726"/>
                      <a:pt x="43529" y="4562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8AEEDF-1086-4F94-B3F6-E4C97FB5AABE}"/>
                  </a:ext>
                </a:extLst>
              </p:cNvPr>
              <p:cNvSpPr/>
              <p:nvPr/>
            </p:nvSpPr>
            <p:spPr>
              <a:xfrm>
                <a:off x="4321682" y="4089367"/>
                <a:ext cx="211455" cy="214503"/>
              </a:xfrm>
              <a:custGeom>
                <a:avLst/>
                <a:gdLst>
                  <a:gd name="connsiteX0" fmla="*/ 0 w 211455"/>
                  <a:gd name="connsiteY0" fmla="*/ 214503 h 214503"/>
                  <a:gd name="connsiteX1" fmla="*/ 211455 w 211455"/>
                  <a:gd name="connsiteY1" fmla="*/ 214503 h 214503"/>
                  <a:gd name="connsiteX2" fmla="*/ 211455 w 211455"/>
                  <a:gd name="connsiteY2" fmla="*/ 0 h 214503"/>
                  <a:gd name="connsiteX3" fmla="*/ 0 w 211455"/>
                  <a:gd name="connsiteY3" fmla="*/ 0 h 214503"/>
                  <a:gd name="connsiteX4" fmla="*/ 0 w 211455"/>
                  <a:gd name="connsiteY4" fmla="*/ 214503 h 214503"/>
                  <a:gd name="connsiteX5" fmla="*/ 44387 w 211455"/>
                  <a:gd name="connsiteY5" fmla="*/ 43243 h 214503"/>
                  <a:gd name="connsiteX6" fmla="*/ 172974 w 211455"/>
                  <a:gd name="connsiteY6" fmla="*/ 43243 h 214503"/>
                  <a:gd name="connsiteX7" fmla="*/ 172974 w 211455"/>
                  <a:gd name="connsiteY7" fmla="*/ 174974 h 214503"/>
                  <a:gd name="connsiteX8" fmla="*/ 44387 w 211455"/>
                  <a:gd name="connsiteY8" fmla="*/ 174974 h 214503"/>
                  <a:gd name="connsiteX9" fmla="*/ 44387 w 211455"/>
                  <a:gd name="connsiteY9" fmla="*/ 43243 h 21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5" h="214503">
                    <a:moveTo>
                      <a:pt x="0" y="214503"/>
                    </a:moveTo>
                    <a:cubicBezTo>
                      <a:pt x="72676" y="214503"/>
                      <a:pt x="142399" y="214503"/>
                      <a:pt x="211455" y="214503"/>
                    </a:cubicBezTo>
                    <a:cubicBezTo>
                      <a:pt x="211455" y="140494"/>
                      <a:pt x="211455" y="70485"/>
                      <a:pt x="211455" y="0"/>
                    </a:cubicBezTo>
                    <a:cubicBezTo>
                      <a:pt x="139351" y="0"/>
                      <a:pt x="71819" y="0"/>
                      <a:pt x="0" y="0"/>
                    </a:cubicBezTo>
                    <a:cubicBezTo>
                      <a:pt x="0" y="75057"/>
                      <a:pt x="0" y="143827"/>
                      <a:pt x="0" y="214503"/>
                    </a:cubicBezTo>
                    <a:close/>
                    <a:moveTo>
                      <a:pt x="44387" y="43243"/>
                    </a:moveTo>
                    <a:cubicBezTo>
                      <a:pt x="89059" y="43243"/>
                      <a:pt x="129540" y="43243"/>
                      <a:pt x="172974" y="43243"/>
                    </a:cubicBezTo>
                    <a:cubicBezTo>
                      <a:pt x="172974" y="87535"/>
                      <a:pt x="172974" y="129540"/>
                      <a:pt x="172974" y="174974"/>
                    </a:cubicBezTo>
                    <a:cubicBezTo>
                      <a:pt x="130969" y="174974"/>
                      <a:pt x="89154" y="174974"/>
                      <a:pt x="44387" y="174974"/>
                    </a:cubicBezTo>
                    <a:cubicBezTo>
                      <a:pt x="44387" y="131731"/>
                      <a:pt x="44387" y="89821"/>
                      <a:pt x="44387" y="43243"/>
                    </a:cubicBezTo>
                    <a:close/>
                  </a:path>
                </a:pathLst>
              </a:custGeom>
              <a:grpFill/>
              <a:ln w="9525"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2A94CAC8-E8A5-49C7-B244-06F19A441665}"/>
                </a:ext>
              </a:extLst>
            </p:cNvPr>
            <p:cNvSpPr/>
            <p:nvPr/>
          </p:nvSpPr>
          <p:spPr>
            <a:xfrm>
              <a:off x="217009" y="6590579"/>
              <a:ext cx="8595360" cy="27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a:extLst>
              <a:ext uri="{FF2B5EF4-FFF2-40B4-BE49-F238E27FC236}">
                <a16:creationId xmlns:a16="http://schemas.microsoft.com/office/drawing/2014/main" id="{95ADEB8C-AD93-4AD0-ACCC-91EC5F97F972}"/>
              </a:ext>
            </a:extLst>
          </p:cNvPr>
          <p:cNvSpPr>
            <a:spLocks noGrp="1"/>
          </p:cNvSpPr>
          <p:nvPr>
            <p:ph type="pic" idx="14" hasCustomPrompt="1"/>
          </p:nvPr>
        </p:nvSpPr>
        <p:spPr>
          <a:xfrm>
            <a:off x="808008" y="2041585"/>
            <a:ext cx="2495909" cy="2720402"/>
          </a:xfrm>
          <a:prstGeom prst="roundRect">
            <a:avLst>
              <a:gd name="adj" fmla="val 23136"/>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9320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3277939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449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007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33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5.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0"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6" r:id="rId11"/>
    <p:sldLayoutId id="2147483689" r:id="rId12"/>
    <p:sldLayoutId id="2147483688" r:id="rId13"/>
    <p:sldLayoutId id="2147483687" r:id="rId14"/>
    <p:sldLayoutId id="2147483671" r:id="rId15"/>
    <p:sldLayoutId id="2147483672"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08156"/>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050962"/>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1387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p:hf hd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447233"/>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0447518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650" r:id="rId15"/>
    <p:sldLayoutId id="2147483797" r:id="rId16"/>
    <p:sldLayoutId id="2147483798" r:id="rId17"/>
    <p:sldLayoutId id="2147483799"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E33902-1F4F-4FB9-8375-0792F4B73E33}"/>
              </a:ext>
            </a:extLst>
          </p:cNvPr>
          <p:cNvSpPr/>
          <p:nvPr/>
        </p:nvSpPr>
        <p:spPr>
          <a:xfrm>
            <a:off x="-1" y="5014127"/>
            <a:ext cx="12191996" cy="1814734"/>
          </a:xfrm>
          <a:prstGeom prst="rect">
            <a:avLst/>
          </a:prstGeom>
          <a:gradFill>
            <a:gsLst>
              <a:gs pos="0">
                <a:schemeClr val="tx1">
                  <a:lumMod val="65000"/>
                  <a:lumOff val="35000"/>
                  <a:alpha val="0"/>
                </a:schemeClr>
              </a:gs>
              <a:gs pos="100000">
                <a:schemeClr val="tx1">
                  <a:lumMod val="65000"/>
                  <a:lumOff val="35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B4C724-0776-4328-8F0A-B72DA1579537}"/>
              </a:ext>
            </a:extLst>
          </p:cNvPr>
          <p:cNvSpPr txBox="1"/>
          <p:nvPr/>
        </p:nvSpPr>
        <p:spPr>
          <a:xfrm>
            <a:off x="1828802" y="3704583"/>
            <a:ext cx="8750105" cy="1077218"/>
          </a:xfrm>
          <a:prstGeom prst="rect">
            <a:avLst/>
          </a:prstGeom>
          <a:noFill/>
        </p:spPr>
        <p:txBody>
          <a:bodyPr wrap="square" rtlCol="0" anchor="ctr">
            <a:spAutoFit/>
          </a:bodyPr>
          <a:lstStyle/>
          <a:p>
            <a:pPr algn="ctr"/>
            <a:r>
              <a:rPr lang="en-US" sz="3200" b="1">
                <a:solidFill>
                  <a:srgbClr val="234F68"/>
                </a:solidFill>
                <a:latin typeface="+mj-lt"/>
              </a:rPr>
              <a:t>XÂY </a:t>
            </a:r>
            <a:r>
              <a:rPr lang="en-US" sz="3200" b="1" smtClean="0">
                <a:solidFill>
                  <a:srgbClr val="234F68"/>
                </a:solidFill>
                <a:latin typeface="+mj-lt"/>
              </a:rPr>
              <a:t>DỰNG WEBSITE CHƠI GAME</a:t>
            </a:r>
          </a:p>
          <a:p>
            <a:pPr algn="ctr"/>
            <a:endParaRPr lang="ko-KR" altLang="en-US" sz="3200" b="1" dirty="0">
              <a:solidFill>
                <a:srgbClr val="234F68"/>
              </a:solidFill>
              <a:latin typeface="+mj-lt"/>
              <a:cs typeface="Arial" pitchFamily="34" charset="0"/>
            </a:endParaRPr>
          </a:p>
        </p:txBody>
      </p:sp>
      <p:pic>
        <p:nvPicPr>
          <p:cNvPr id="6" name="Picture 5" descr="Logo HvKTMM">
            <a:extLst>
              <a:ext uri="{FF2B5EF4-FFF2-40B4-BE49-F238E27FC236}">
                <a16:creationId xmlns:a16="http://schemas.microsoft.com/office/drawing/2014/main" id="{77535C2B-8EC9-611B-EF9F-134E46D4509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2559" y="1284707"/>
            <a:ext cx="1422400" cy="1403350"/>
          </a:xfrm>
          <a:prstGeom prst="ellipse">
            <a:avLst/>
          </a:prstGeom>
          <a:noFill/>
          <a:ln>
            <a:noFill/>
          </a:ln>
        </p:spPr>
      </p:pic>
      <p:sp>
        <p:nvSpPr>
          <p:cNvPr id="10" name="TextBox 9">
            <a:extLst>
              <a:ext uri="{FF2B5EF4-FFF2-40B4-BE49-F238E27FC236}">
                <a16:creationId xmlns:a16="http://schemas.microsoft.com/office/drawing/2014/main" id="{8C7877E1-FAF1-E034-804A-A86A233BF005}"/>
              </a:ext>
            </a:extLst>
          </p:cNvPr>
          <p:cNvSpPr txBox="1"/>
          <p:nvPr/>
        </p:nvSpPr>
        <p:spPr>
          <a:xfrm>
            <a:off x="3517768" y="133648"/>
            <a:ext cx="5371983" cy="523220"/>
          </a:xfrm>
          <a:prstGeom prst="rect">
            <a:avLst/>
          </a:prstGeom>
          <a:noFill/>
        </p:spPr>
        <p:txBody>
          <a:bodyPr wrap="none" rtlCol="0">
            <a:spAutoFit/>
          </a:bodyPr>
          <a:lstStyle/>
          <a:p>
            <a:pPr algn="ctr"/>
            <a:r>
              <a:rPr lang="en-US" sz="2800" b="1">
                <a:solidFill>
                  <a:srgbClr val="EE2E2A"/>
                </a:solidFill>
                <a:latin typeface="+mj-lt"/>
              </a:rPr>
              <a:t>HỌC VIỆN KỸ THUẬT MẬT MÃ</a:t>
            </a:r>
          </a:p>
        </p:txBody>
      </p:sp>
      <p:sp>
        <p:nvSpPr>
          <p:cNvPr id="11" name="TextBox 10">
            <a:extLst>
              <a:ext uri="{FF2B5EF4-FFF2-40B4-BE49-F238E27FC236}">
                <a16:creationId xmlns:a16="http://schemas.microsoft.com/office/drawing/2014/main" id="{5D132A32-D9AD-4BF0-BB96-5522EBEFCBFA}"/>
              </a:ext>
            </a:extLst>
          </p:cNvPr>
          <p:cNvSpPr txBox="1"/>
          <p:nvPr/>
        </p:nvSpPr>
        <p:spPr>
          <a:xfrm>
            <a:off x="3074962" y="2741135"/>
            <a:ext cx="6239020" cy="564257"/>
          </a:xfrm>
          <a:prstGeom prst="rect">
            <a:avLst/>
          </a:prstGeom>
          <a:noFill/>
        </p:spPr>
        <p:txBody>
          <a:bodyPr wrap="square">
            <a:spAutoFit/>
          </a:bodyPr>
          <a:lstStyle/>
          <a:p>
            <a:pPr algn="ctr">
              <a:lnSpc>
                <a:spcPct val="120000"/>
              </a:lnSpc>
              <a:spcBef>
                <a:spcPts val="600"/>
              </a:spcBef>
            </a:pPr>
            <a:r>
              <a:rPr lang="en-US" sz="2800" b="1">
                <a:effectLst/>
                <a:latin typeface="Times New Roman" panose="02020603050405020304" pitchFamily="18" charset="0"/>
                <a:ea typeface="Calibri" panose="020F0502020204030204" pitchFamily="34" charset="0"/>
                <a:cs typeface="Times New Roman" panose="02020603050405020304" pitchFamily="18" charset="0"/>
              </a:rPr>
              <a:t>BÁO CÁO THỰC TẬP CƠ SỞ</a:t>
            </a:r>
          </a:p>
        </p:txBody>
      </p:sp>
      <p:sp>
        <p:nvSpPr>
          <p:cNvPr id="12" name="TextBox 11">
            <a:extLst>
              <a:ext uri="{FF2B5EF4-FFF2-40B4-BE49-F238E27FC236}">
                <a16:creationId xmlns:a16="http://schemas.microsoft.com/office/drawing/2014/main" id="{B72EF3B1-AE4A-4AB7-BC69-2D42B31E9A16}"/>
              </a:ext>
            </a:extLst>
          </p:cNvPr>
          <p:cNvSpPr txBox="1"/>
          <p:nvPr/>
        </p:nvSpPr>
        <p:spPr>
          <a:xfrm>
            <a:off x="712672" y="3237891"/>
            <a:ext cx="1519311" cy="496867"/>
          </a:xfrm>
          <a:prstGeom prst="rect">
            <a:avLst/>
          </a:prstGeom>
          <a:noFill/>
        </p:spPr>
        <p:txBody>
          <a:bodyPr wrap="square">
            <a:spAutoFit/>
          </a:bodyPr>
          <a:lstStyle/>
          <a:p>
            <a:pPr>
              <a:lnSpc>
                <a:spcPct val="120000"/>
              </a:lnSpc>
              <a:spcBef>
                <a:spcPts val="600"/>
              </a:spcBef>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ĐỀ TÀI:</a:t>
            </a:r>
          </a:p>
        </p:txBody>
      </p:sp>
      <p:sp>
        <p:nvSpPr>
          <p:cNvPr id="13" name="TextBox 12">
            <a:extLst>
              <a:ext uri="{FF2B5EF4-FFF2-40B4-BE49-F238E27FC236}">
                <a16:creationId xmlns:a16="http://schemas.microsoft.com/office/drawing/2014/main" id="{E0872110-FA0A-4D12-BBD1-54B84DD7EABC}"/>
              </a:ext>
            </a:extLst>
          </p:cNvPr>
          <p:cNvSpPr txBox="1"/>
          <p:nvPr/>
        </p:nvSpPr>
        <p:spPr>
          <a:xfrm>
            <a:off x="3433360" y="673577"/>
            <a:ext cx="5555623" cy="523220"/>
          </a:xfrm>
          <a:prstGeom prst="rect">
            <a:avLst/>
          </a:prstGeom>
          <a:noFill/>
        </p:spPr>
        <p:txBody>
          <a:bodyPr wrap="none" rtlCol="0">
            <a:spAutoFit/>
          </a:bodyPr>
          <a:lstStyle/>
          <a:p>
            <a:pPr algn="ctr"/>
            <a:r>
              <a:rPr lang="en-US" sz="2800">
                <a:solidFill>
                  <a:srgbClr val="EE2E2A"/>
                </a:solidFill>
                <a:latin typeface="+mj-lt"/>
              </a:rPr>
              <a:t>KHOA CÔNG NGHỆ THÔNG TIN</a:t>
            </a:r>
          </a:p>
        </p:txBody>
      </p:sp>
      <p:sp>
        <p:nvSpPr>
          <p:cNvPr id="14" name="Google Shape;4362;p46">
            <a:extLst>
              <a:ext uri="{FF2B5EF4-FFF2-40B4-BE49-F238E27FC236}">
                <a16:creationId xmlns:a16="http://schemas.microsoft.com/office/drawing/2014/main" id="{3FABF666-351A-4FBC-BC92-96D6750FEAC3}"/>
              </a:ext>
            </a:extLst>
          </p:cNvPr>
          <p:cNvSpPr txBox="1">
            <a:spLocks/>
          </p:cNvSpPr>
          <p:nvPr/>
        </p:nvSpPr>
        <p:spPr>
          <a:xfrm>
            <a:off x="2219441" y="4943787"/>
            <a:ext cx="8289124" cy="188507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tabLst>
                <a:tab pos="2630488" algn="l"/>
              </a:tabLst>
            </a:pPr>
            <a:r>
              <a:rPr lang="vi-VN" sz="2200">
                <a:latin typeface="Times New Roman" panose="02020603050405020304" pitchFamily="18" charset="0"/>
                <a:cs typeface="Times New Roman" panose="02020603050405020304" pitchFamily="18" charset="0"/>
              </a:rPr>
              <a:t>Giảng viên hướng dẫn: </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ThS. Nguyễn Văn Phác</a:t>
            </a:r>
          </a:p>
          <a:p>
            <a:pPr marL="0" indent="0">
              <a:spcBef>
                <a:spcPts val="200"/>
              </a:spcBef>
              <a:buFont typeface="Arial" panose="020B0604020202020204" pitchFamily="34" charset="0"/>
              <a:buNone/>
              <a:tabLst>
                <a:tab pos="2630488" algn="l"/>
              </a:tabLst>
            </a:pPr>
            <a:r>
              <a:rPr lang="vi-VN" sz="2200">
                <a:latin typeface="Times New Roman" panose="02020603050405020304" pitchFamily="18" charset="0"/>
                <a:cs typeface="Times New Roman" panose="02020603050405020304" pitchFamily="18" charset="0"/>
              </a:rPr>
              <a:t>Sinh viên thực hiện:      </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Nguyễn </a:t>
            </a:r>
            <a:r>
              <a:rPr lang="en-US" sz="2200" smtClean="0">
                <a:latin typeface="Times New Roman" panose="02020603050405020304" pitchFamily="18" charset="0"/>
                <a:cs typeface="Times New Roman" panose="02020603050405020304" pitchFamily="18" charset="0"/>
              </a:rPr>
              <a:t>Thế Dân</a:t>
            </a:r>
            <a:r>
              <a:rPr lang="vi-VN" sz="2200" smtClean="0">
                <a:latin typeface="Times New Roman" panose="02020603050405020304" pitchFamily="18" charset="0"/>
                <a:cs typeface="Times New Roman" panose="02020603050405020304" pitchFamily="18" charset="0"/>
              </a:rPr>
              <a:t> </a:t>
            </a:r>
            <a:endParaRPr lang="vi-VN" sz="2200">
              <a:latin typeface="Times New Roman" panose="02020603050405020304" pitchFamily="18" charset="0"/>
              <a:cs typeface="Times New Roman" panose="02020603050405020304" pitchFamily="18" charset="0"/>
            </a:endParaRPr>
          </a:p>
          <a:p>
            <a:pPr marL="0" indent="0">
              <a:spcBef>
                <a:spcPts val="200"/>
              </a:spcBef>
              <a:buFont typeface="Arial" panose="020B0604020202020204" pitchFamily="34" charset="0"/>
              <a:buNone/>
              <a:tabLst>
                <a:tab pos="2630488" algn="l"/>
              </a:tabLst>
            </a:pP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Nguyễn </a:t>
            </a:r>
            <a:r>
              <a:rPr lang="en-US" sz="2200" smtClean="0">
                <a:latin typeface="Times New Roman" panose="02020603050405020304" pitchFamily="18" charset="0"/>
                <a:cs typeface="Times New Roman" panose="02020603050405020304" pitchFamily="18" charset="0"/>
              </a:rPr>
              <a:t>Đức Duy</a:t>
            </a:r>
            <a:r>
              <a:rPr lang="vi-VN" sz="2200" smtClean="0">
                <a:latin typeface="Times New Roman" panose="02020603050405020304" pitchFamily="18" charset="0"/>
                <a:cs typeface="Times New Roman" panose="02020603050405020304" pitchFamily="18" charset="0"/>
              </a:rPr>
              <a:t> </a:t>
            </a:r>
            <a:endParaRPr lang="vi-VN" sz="2200">
              <a:latin typeface="Times New Roman" panose="02020603050405020304" pitchFamily="18" charset="0"/>
              <a:cs typeface="Times New Roman" panose="02020603050405020304" pitchFamily="18" charset="0"/>
            </a:endParaRPr>
          </a:p>
          <a:p>
            <a:pPr marL="0" indent="0">
              <a:spcBef>
                <a:spcPts val="200"/>
              </a:spcBef>
              <a:buFont typeface="Arial" panose="020B0604020202020204" pitchFamily="34" charset="0"/>
              <a:buNone/>
              <a:tabLst>
                <a:tab pos="2630488" algn="l"/>
              </a:tabLst>
            </a:pP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	</a:t>
            </a:r>
            <a:r>
              <a:rPr lang="en-US" sz="2200" smtClean="0">
                <a:latin typeface="Times New Roman" panose="02020603050405020304" pitchFamily="18" charset="0"/>
                <a:cs typeface="Times New Roman" panose="02020603050405020304" pitchFamily="18" charset="0"/>
              </a:rPr>
              <a:t>Nguyễn Tiến Đạt</a:t>
            </a:r>
            <a:r>
              <a:rPr lang="vi-VN" sz="2200" smtClean="0">
                <a:latin typeface="Times New Roman" panose="02020603050405020304" pitchFamily="18" charset="0"/>
                <a:cs typeface="Times New Roman" panose="02020603050405020304" pitchFamily="18" charset="0"/>
              </a:rPr>
              <a:t> </a:t>
            </a:r>
            <a:endParaRPr lang="vi-VN" sz="2200">
              <a:latin typeface="Times New Roman" panose="02020603050405020304" pitchFamily="18" charset="0"/>
              <a:cs typeface="Times New Roman" panose="02020603050405020304" pitchFamily="18" charset="0"/>
            </a:endParaRPr>
          </a:p>
          <a:p>
            <a:pPr marL="0" indent="0">
              <a:spcBef>
                <a:spcPts val="200"/>
              </a:spcBef>
              <a:buFont typeface="Arial" panose="020B0604020202020204" pitchFamily="34" charset="0"/>
              <a:buNone/>
            </a:pPr>
            <a:r>
              <a:rPr lang="vi-VN" sz="2200">
                <a:latin typeface="Times New Roman" panose="02020603050405020304" pitchFamily="18" charset="0"/>
                <a:cs typeface="Times New Roman" panose="02020603050405020304" pitchFamily="18" charset="0"/>
              </a:rPr>
              <a:t>		</a:t>
            </a:r>
            <a:r>
              <a:rPr lang="vi-VN" sz="2200" b="1">
                <a:latin typeface="Times New Roman" panose="02020603050405020304" pitchFamily="18" charset="0"/>
                <a:cs typeface="Times New Roman" panose="02020603050405020304" pitchFamily="18" charset="0"/>
              </a:rPr>
              <a:t>          </a:t>
            </a:r>
            <a:r>
              <a:rPr lang="en-US" sz="2200" b="1">
                <a:latin typeface="Times New Roman" panose="02020603050405020304" pitchFamily="18" charset="0"/>
                <a:cs typeface="Times New Roman" panose="02020603050405020304" pitchFamily="18" charset="0"/>
              </a:rPr>
              <a:t>         </a:t>
            </a:r>
            <a:r>
              <a:rPr lang="vi-VN" sz="2200" b="1">
                <a:latin typeface="Times New Roman" panose="02020603050405020304" pitchFamily="18" charset="0"/>
                <a:cs typeface="Times New Roman" panose="02020603050405020304" pitchFamily="18" charset="0"/>
              </a:rPr>
              <a:t> Nhóm </a:t>
            </a:r>
            <a:r>
              <a:rPr lang="en-US" sz="2200" b="1" smtClean="0">
                <a:latin typeface="Times New Roman" panose="02020603050405020304" pitchFamily="18" charset="0"/>
                <a:cs typeface="Times New Roman" panose="02020603050405020304" pitchFamily="18" charset="0"/>
              </a:rPr>
              <a:t>57</a:t>
            </a:r>
            <a:endParaRPr lang="vi-VN" sz="2200" b="1">
              <a:latin typeface="Times New Roman" panose="02020603050405020304" pitchFamily="18" charset="0"/>
              <a:cs typeface="Times New Roman" panose="02020603050405020304" pitchFamily="18" charset="0"/>
            </a:endParaRPr>
          </a:p>
          <a:p>
            <a:pPr marL="0" indent="0" algn="ctr">
              <a:spcBef>
                <a:spcPts val="0"/>
              </a:spcBef>
              <a:buFont typeface="Arial" panose="020B0604020202020204" pitchFamily="34" charset="0"/>
              <a:buNone/>
            </a:pPr>
            <a:endParaRPr lang="vi-VN"/>
          </a:p>
          <a:p>
            <a:pPr marL="0" indent="0" algn="ctr">
              <a:spcBef>
                <a:spcPts val="0"/>
              </a:spcBef>
              <a:buFont typeface="Arial" panose="020B0604020202020204" pitchFamily="34" charset="0"/>
              <a:buNone/>
            </a:pPr>
            <a:endParaRPr lang="vi-VN"/>
          </a:p>
        </p:txBody>
      </p:sp>
    </p:spTree>
    <p:extLst>
      <p:ext uri="{BB962C8B-B14F-4D97-AF65-F5344CB8AC3E}">
        <p14:creationId xmlns:p14="http://schemas.microsoft.com/office/powerpoint/2010/main" val="11809882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2.2. Biểu đồ Usecase tổng quát</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 name="Slide Number Placeholder 4">
            <a:extLst>
              <a:ext uri="{FF2B5EF4-FFF2-40B4-BE49-F238E27FC236}">
                <a16:creationId xmlns:a16="http://schemas.microsoft.com/office/drawing/2014/main" id="{30A282E2-DB83-AB14-C6EA-7F9756B1B78C}"/>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10</a:t>
            </a:fld>
            <a:endParaRPr lang="en-US" dirty="0">
              <a:solidFill>
                <a:srgbClr val="234F68"/>
              </a:solidFill>
              <a:ea typeface="Roboto" panose="02000000000000000000" pitchFamily="2" charset="0"/>
            </a:endParaRPr>
          </a:p>
        </p:txBody>
      </p:sp>
      <p:pic>
        <p:nvPicPr>
          <p:cNvPr id="3" name="Picture 2"/>
          <p:cNvPicPr>
            <a:picLocks noChangeAspect="1"/>
          </p:cNvPicPr>
          <p:nvPr/>
        </p:nvPicPr>
        <p:blipFill>
          <a:blip r:embed="rId2"/>
          <a:stretch>
            <a:fillRect/>
          </a:stretch>
        </p:blipFill>
        <p:spPr>
          <a:xfrm>
            <a:off x="2452126" y="1086708"/>
            <a:ext cx="6677614" cy="5368108"/>
          </a:xfrm>
          <a:prstGeom prst="rect">
            <a:avLst/>
          </a:prstGeom>
        </p:spPr>
      </p:pic>
    </p:spTree>
    <p:extLst>
      <p:ext uri="{BB962C8B-B14F-4D97-AF65-F5344CB8AC3E}">
        <p14:creationId xmlns:p14="http://schemas.microsoft.com/office/powerpoint/2010/main" val="600049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2.3. Biểu đồ tuần tự của một số chức năng</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lphaLcPeriod"/>
            </a:pPr>
            <a:r>
              <a:rPr lang="en-US" sz="2400" b="1" smtClean="0">
                <a:latin typeface="+mj-lt"/>
                <a:ea typeface="Roboto" panose="02000000000000000000" pitchFamily="2" charset="0"/>
              </a:rPr>
              <a:t>Biểu </a:t>
            </a:r>
            <a:r>
              <a:rPr lang="en-US" sz="2400" b="1">
                <a:latin typeface="+mj-lt"/>
                <a:ea typeface="Roboto" panose="02000000000000000000" pitchFamily="2" charset="0"/>
              </a:rPr>
              <a:t>đồ tuần tự chức năng </a:t>
            </a:r>
            <a:r>
              <a:rPr lang="en-US" sz="2400" b="1" smtClean="0">
                <a:latin typeface="+mj-lt"/>
                <a:ea typeface="Roboto" panose="02000000000000000000" pitchFamily="2" charset="0"/>
              </a:rPr>
              <a:t>đăng ký tài khoản</a:t>
            </a:r>
          </a:p>
          <a:p>
            <a:pPr marL="457200" indent="-457200">
              <a:buAutoNum type="alphaLcPeriod"/>
            </a:pPr>
            <a:endParaRPr lang="en-US" sz="2400" b="1" noProof="1">
              <a:latin typeface="+mj-lt"/>
              <a:ea typeface="Roboto" panose="02000000000000000000" pitchFamily="2" charset="0"/>
            </a:endParaRPr>
          </a:p>
        </p:txBody>
      </p:sp>
      <p:sp>
        <p:nvSpPr>
          <p:cNvPr id="5" name="Slide Number Placeholder 4">
            <a:extLst>
              <a:ext uri="{FF2B5EF4-FFF2-40B4-BE49-F238E27FC236}">
                <a16:creationId xmlns:a16="http://schemas.microsoft.com/office/drawing/2014/main" id="{6734CD5E-BCC8-84CF-FA2C-0D201054A132}"/>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11</a:t>
            </a:fld>
            <a:endParaRPr lang="en-US" dirty="0">
              <a:solidFill>
                <a:srgbClr val="234F68"/>
              </a:solidFill>
              <a:ea typeface="Roboto" panose="02000000000000000000" pitchFamily="2" charset="0"/>
            </a:endParaRPr>
          </a:p>
        </p:txBody>
      </p:sp>
      <p:pic>
        <p:nvPicPr>
          <p:cNvPr id="6" name="Picture 5"/>
          <p:cNvPicPr/>
          <p:nvPr/>
        </p:nvPicPr>
        <p:blipFill>
          <a:blip r:embed="rId2"/>
          <a:stretch>
            <a:fillRect/>
          </a:stretch>
        </p:blipFill>
        <p:spPr>
          <a:xfrm>
            <a:off x="659176" y="1410707"/>
            <a:ext cx="10862676" cy="4937932"/>
          </a:xfrm>
          <a:prstGeom prst="rect">
            <a:avLst/>
          </a:prstGeom>
        </p:spPr>
      </p:pic>
    </p:spTree>
    <p:extLst>
      <p:ext uri="{BB962C8B-B14F-4D97-AF65-F5344CB8AC3E}">
        <p14:creationId xmlns:p14="http://schemas.microsoft.com/office/powerpoint/2010/main" val="3484626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barn(inVertical)">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2.3. Biểu đồ tuần tự của một số chức năng</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mj-lt"/>
                <a:ea typeface="Roboto" panose="02000000000000000000" pitchFamily="2" charset="0"/>
              </a:rPr>
              <a:t>c. Biểu đồ tuần tự chức </a:t>
            </a:r>
            <a:r>
              <a:rPr lang="en-US" sz="2400" b="1" smtClean="0">
                <a:latin typeface="+mj-lt"/>
                <a:ea typeface="Roboto" panose="02000000000000000000" pitchFamily="2" charset="0"/>
              </a:rPr>
              <a:t>năng tìm kiếm</a:t>
            </a:r>
            <a:endParaRPr lang="en-US" sz="2400" b="1" noProof="1">
              <a:latin typeface="+mj-lt"/>
              <a:ea typeface="Roboto" panose="02000000000000000000" pitchFamily="2" charset="0"/>
            </a:endParaRPr>
          </a:p>
        </p:txBody>
      </p:sp>
      <p:sp>
        <p:nvSpPr>
          <p:cNvPr id="5" name="Slide Number Placeholder 4">
            <a:extLst>
              <a:ext uri="{FF2B5EF4-FFF2-40B4-BE49-F238E27FC236}">
                <a16:creationId xmlns:a16="http://schemas.microsoft.com/office/drawing/2014/main" id="{6734CD5E-BCC8-84CF-FA2C-0D201054A132}"/>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12</a:t>
            </a:fld>
            <a:endParaRPr lang="en-US" dirty="0">
              <a:solidFill>
                <a:srgbClr val="234F68"/>
              </a:solidFill>
              <a:ea typeface="Roboto" panose="02000000000000000000" pitchFamily="2" charset="0"/>
            </a:endParaRPr>
          </a:p>
        </p:txBody>
      </p:sp>
      <p:pic>
        <p:nvPicPr>
          <p:cNvPr id="6" name="Picture 5"/>
          <p:cNvPicPr/>
          <p:nvPr/>
        </p:nvPicPr>
        <p:blipFill>
          <a:blip r:embed="rId2"/>
          <a:stretch>
            <a:fillRect/>
          </a:stretch>
        </p:blipFill>
        <p:spPr>
          <a:xfrm>
            <a:off x="659175" y="1717964"/>
            <a:ext cx="10876450" cy="4648143"/>
          </a:xfrm>
          <a:prstGeom prst="rect">
            <a:avLst/>
          </a:prstGeom>
        </p:spPr>
      </p:pic>
    </p:spTree>
    <p:extLst>
      <p:ext uri="{BB962C8B-B14F-4D97-AF65-F5344CB8AC3E}">
        <p14:creationId xmlns:p14="http://schemas.microsoft.com/office/powerpoint/2010/main" val="6073512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barn(inVertical)">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2.3. Biểu đồ tuần tự của một số chức năng</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mj-lt"/>
                <a:ea typeface="Roboto" panose="02000000000000000000" pitchFamily="2" charset="0"/>
              </a:rPr>
              <a:t>d. Biểu đồ tuần tự chức năng </a:t>
            </a:r>
            <a:r>
              <a:rPr lang="en-US" sz="2400" b="1" smtClean="0">
                <a:latin typeface="+mj-lt"/>
                <a:ea typeface="Roboto" panose="02000000000000000000" pitchFamily="2" charset="0"/>
              </a:rPr>
              <a:t>Chơi Game</a:t>
            </a:r>
            <a:endParaRPr lang="en-US" sz="2400" b="1" noProof="1">
              <a:latin typeface="+mj-lt"/>
              <a:ea typeface="Roboto" panose="02000000000000000000" pitchFamily="2" charset="0"/>
            </a:endParaRPr>
          </a:p>
        </p:txBody>
      </p:sp>
      <p:sp>
        <p:nvSpPr>
          <p:cNvPr id="4" name="Slide Number Placeholder 4">
            <a:extLst>
              <a:ext uri="{FF2B5EF4-FFF2-40B4-BE49-F238E27FC236}">
                <a16:creationId xmlns:a16="http://schemas.microsoft.com/office/drawing/2014/main" id="{33AC1B2C-B42E-29DA-F1F0-3550F0EB1C96}"/>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13</a:t>
            </a:fld>
            <a:endParaRPr lang="en-US" dirty="0">
              <a:solidFill>
                <a:srgbClr val="234F68"/>
              </a:solidFill>
              <a:ea typeface="Roboto" panose="02000000000000000000" pitchFamily="2" charset="0"/>
            </a:endParaRPr>
          </a:p>
        </p:txBody>
      </p:sp>
      <p:pic>
        <p:nvPicPr>
          <p:cNvPr id="6" name="Picture 5"/>
          <p:cNvPicPr/>
          <p:nvPr/>
        </p:nvPicPr>
        <p:blipFill rotWithShape="1">
          <a:blip r:embed="rId2"/>
          <a:srcRect b="11545"/>
          <a:stretch/>
        </p:blipFill>
        <p:spPr bwMode="auto">
          <a:xfrm>
            <a:off x="659175" y="1410707"/>
            <a:ext cx="10862677" cy="4955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782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barn(inVertical)">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2.4. Sơ đồ kết nối các bảng</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 name="Slide Number Placeholder 4">
            <a:extLst>
              <a:ext uri="{FF2B5EF4-FFF2-40B4-BE49-F238E27FC236}">
                <a16:creationId xmlns:a16="http://schemas.microsoft.com/office/drawing/2014/main" id="{30A282E2-DB83-AB14-C6EA-7F9756B1B78C}"/>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14</a:t>
            </a:fld>
            <a:endParaRPr lang="en-US" dirty="0">
              <a:solidFill>
                <a:srgbClr val="234F68"/>
              </a:solidFill>
              <a:ea typeface="Roboto" panose="02000000000000000000" pitchFamily="2"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t="2583" b="18184"/>
          <a:stretch/>
        </p:blipFill>
        <p:spPr bwMode="auto">
          <a:xfrm>
            <a:off x="659175" y="845699"/>
            <a:ext cx="11395296" cy="55204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66972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85784"/>
            <a:ext cx="12192000" cy="3072341"/>
          </a:xfrm>
          <a:prstGeom prst="rect">
            <a:avLst/>
          </a:prstGeom>
          <a:solidFill>
            <a:srgbClr val="234F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
        <p:nvSpPr>
          <p:cNvPr id="9" name="Title 4"/>
          <p:cNvSpPr txBox="1">
            <a:spLocks/>
          </p:cNvSpPr>
          <p:nvPr/>
        </p:nvSpPr>
        <p:spPr>
          <a:xfrm>
            <a:off x="2732708" y="3218693"/>
            <a:ext cx="7630487" cy="72277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defTabSz="1219170"/>
            <a:r>
              <a:rPr lang="en-US" altLang="ko-KR" sz="4800">
                <a:solidFill>
                  <a:prstClr val="white"/>
                </a:solidFill>
                <a:latin typeface="Arial"/>
              </a:rPr>
              <a:t>3. Triển khai hệ thống</a:t>
            </a:r>
            <a:endParaRPr lang="ko-KR" altLang="en-US" sz="4800" dirty="0">
              <a:solidFill>
                <a:prstClr val="white"/>
              </a:solidFill>
              <a:latin typeface="Arial"/>
            </a:endParaRPr>
          </a:p>
        </p:txBody>
      </p:sp>
      <p:sp>
        <p:nvSpPr>
          <p:cNvPr id="11" name="Freeform 10"/>
          <p:cNvSpPr/>
          <p:nvPr/>
        </p:nvSpPr>
        <p:spPr>
          <a:xfrm>
            <a:off x="5640284" y="1827491"/>
            <a:ext cx="911432" cy="974079"/>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Tree>
    <p:extLst>
      <p:ext uri="{BB962C8B-B14F-4D97-AF65-F5344CB8AC3E}">
        <p14:creationId xmlns:p14="http://schemas.microsoft.com/office/powerpoint/2010/main" val="388902077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2004DC5-C0CB-453C-80AB-03B1088193A5}"/>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16</a:t>
            </a:fld>
            <a:endParaRPr lang="en-US" dirty="0">
              <a:solidFill>
                <a:srgbClr val="234F68"/>
              </a:solidFill>
              <a:ea typeface="Roboto" panose="02000000000000000000" pitchFamily="2" charset="0"/>
            </a:endParaRPr>
          </a:p>
        </p:txBody>
      </p:sp>
      <p:sp>
        <p:nvSpPr>
          <p:cNvPr id="3" name="Text Placeholder 1">
            <a:extLst>
              <a:ext uri="{FF2B5EF4-FFF2-40B4-BE49-F238E27FC236}">
                <a16:creationId xmlns:a16="http://schemas.microsoft.com/office/drawing/2014/main" id="{8BD52E3C-6769-4D4E-BD12-851897952168}"/>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rgbClr val="234F68"/>
                </a:solidFill>
              </a:rPr>
              <a:t>3.1. Quá trình triển khai hệ thống</a:t>
            </a:r>
            <a:endParaRPr lang="en-US" sz="3200" b="1" dirty="0">
              <a:solidFill>
                <a:srgbClr val="234F68"/>
              </a:solidFill>
            </a:endParaRPr>
          </a:p>
        </p:txBody>
      </p:sp>
      <p:sp>
        <p:nvSpPr>
          <p:cNvPr id="4" name="TextBox 3">
            <a:extLst>
              <a:ext uri="{FF2B5EF4-FFF2-40B4-BE49-F238E27FC236}">
                <a16:creationId xmlns:a16="http://schemas.microsoft.com/office/drawing/2014/main" id="{24ACA29C-1A9D-4629-BB43-9A6415D46E95}"/>
              </a:ext>
            </a:extLst>
          </p:cNvPr>
          <p:cNvSpPr txBox="1"/>
          <p:nvPr/>
        </p:nvSpPr>
        <p:spPr>
          <a:xfrm>
            <a:off x="706580" y="1063756"/>
            <a:ext cx="9102437" cy="643894"/>
          </a:xfrm>
          <a:prstGeom prst="rect">
            <a:avLst/>
          </a:prstGeom>
          <a:noFill/>
        </p:spPr>
        <p:txBody>
          <a:bodyPr wrap="square">
            <a:spAutoFit/>
          </a:bodyPr>
          <a:lstStyle/>
          <a:p>
            <a:pPr indent="180340" algn="just">
              <a:lnSpc>
                <a:spcPct val="120000"/>
              </a:lnSpc>
              <a:spcBef>
                <a:spcPts val="600"/>
              </a:spcBef>
            </a:pPr>
            <a:r>
              <a:rPr lang="en-AU" sz="3200" b="1" smtClean="0">
                <a:solidFill>
                  <a:srgbClr val="234F68"/>
                </a:solidFill>
                <a:latin typeface="+mj-lt"/>
                <a:cs typeface="Arial" pitchFamily="34" charset="0"/>
              </a:rPr>
              <a:t>3.1.1. Triển khai cơ sở dữ liệu</a:t>
            </a:r>
            <a:endParaRPr lang="en-US" sz="3200" b="1">
              <a:solidFill>
                <a:srgbClr val="234F68"/>
              </a:solidFill>
              <a:latin typeface="+mj-lt"/>
              <a:cs typeface="Arial" pitchFamily="34" charset="0"/>
            </a:endParaRPr>
          </a:p>
        </p:txBody>
      </p:sp>
      <p:sp>
        <p:nvSpPr>
          <p:cNvPr id="5" name="TextBox 4">
            <a:extLst>
              <a:ext uri="{FF2B5EF4-FFF2-40B4-BE49-F238E27FC236}">
                <a16:creationId xmlns:a16="http://schemas.microsoft.com/office/drawing/2014/main" id="{433F8E7C-F830-43BA-9326-BD569445D3B5}"/>
              </a:ext>
            </a:extLst>
          </p:cNvPr>
          <p:cNvSpPr txBox="1"/>
          <p:nvPr/>
        </p:nvSpPr>
        <p:spPr>
          <a:xfrm>
            <a:off x="1440872" y="1862026"/>
            <a:ext cx="9703377"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1</a:t>
            </a:r>
            <a:r>
              <a:rPr lang="en-AU" sz="2800" b="1" smtClean="0">
                <a:solidFill>
                  <a:srgbClr val="234F68"/>
                </a:solidFill>
                <a:latin typeface="+mj-lt"/>
                <a:cs typeface="Arial" pitchFamily="34" charset="0"/>
              </a:rPr>
              <a:t>: Thiết kế cơ sở dữ liệu </a:t>
            </a:r>
            <a:endParaRPr lang="en-US" sz="2800" b="1">
              <a:solidFill>
                <a:srgbClr val="234F68"/>
              </a:solidFill>
              <a:latin typeface="+mj-lt"/>
              <a:cs typeface="Arial" pitchFamily="34" charset="0"/>
            </a:endParaRPr>
          </a:p>
        </p:txBody>
      </p:sp>
      <p:sp>
        <p:nvSpPr>
          <p:cNvPr id="6" name="TextBox 5">
            <a:extLst>
              <a:ext uri="{FF2B5EF4-FFF2-40B4-BE49-F238E27FC236}">
                <a16:creationId xmlns:a16="http://schemas.microsoft.com/office/drawing/2014/main" id="{71D5E095-7625-4ED7-8424-B914B6E0FFC0}"/>
              </a:ext>
            </a:extLst>
          </p:cNvPr>
          <p:cNvSpPr txBox="1"/>
          <p:nvPr/>
        </p:nvSpPr>
        <p:spPr>
          <a:xfrm>
            <a:off x="1440872" y="2625800"/>
            <a:ext cx="8368144"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2: Tạo các bảng lưu trữ dữ liệu</a:t>
            </a:r>
            <a:endParaRPr lang="en-US" sz="2800" b="1">
              <a:solidFill>
                <a:srgbClr val="234F68"/>
              </a:solidFill>
              <a:latin typeface="+mj-lt"/>
              <a:cs typeface="Arial" pitchFamily="34" charset="0"/>
            </a:endParaRPr>
          </a:p>
        </p:txBody>
      </p:sp>
    </p:spTree>
    <p:extLst>
      <p:ext uri="{BB962C8B-B14F-4D97-AF65-F5344CB8AC3E}">
        <p14:creationId xmlns:p14="http://schemas.microsoft.com/office/powerpoint/2010/main" val="30304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2004DC5-C0CB-453C-80AB-03B1088193A5}"/>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17</a:t>
            </a:fld>
            <a:endParaRPr lang="en-US" dirty="0">
              <a:solidFill>
                <a:srgbClr val="234F68"/>
              </a:solidFill>
              <a:ea typeface="Roboto" panose="02000000000000000000" pitchFamily="2" charset="0"/>
            </a:endParaRPr>
          </a:p>
        </p:txBody>
      </p:sp>
      <p:sp>
        <p:nvSpPr>
          <p:cNvPr id="3" name="Text Placeholder 1">
            <a:extLst>
              <a:ext uri="{FF2B5EF4-FFF2-40B4-BE49-F238E27FC236}">
                <a16:creationId xmlns:a16="http://schemas.microsoft.com/office/drawing/2014/main" id="{8BD52E3C-6769-4D4E-BD12-851897952168}"/>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rgbClr val="234F68"/>
                </a:solidFill>
              </a:rPr>
              <a:t>3.1. Quá trình triển khai hệ thống</a:t>
            </a:r>
            <a:endParaRPr lang="en-US" sz="3200" b="1" dirty="0">
              <a:solidFill>
                <a:srgbClr val="234F68"/>
              </a:solidFill>
            </a:endParaRPr>
          </a:p>
        </p:txBody>
      </p:sp>
      <p:sp>
        <p:nvSpPr>
          <p:cNvPr id="4" name="TextBox 3">
            <a:extLst>
              <a:ext uri="{FF2B5EF4-FFF2-40B4-BE49-F238E27FC236}">
                <a16:creationId xmlns:a16="http://schemas.microsoft.com/office/drawing/2014/main" id="{24ACA29C-1A9D-4629-BB43-9A6415D46E95}"/>
              </a:ext>
            </a:extLst>
          </p:cNvPr>
          <p:cNvSpPr txBox="1"/>
          <p:nvPr/>
        </p:nvSpPr>
        <p:spPr>
          <a:xfrm>
            <a:off x="706580" y="1063756"/>
            <a:ext cx="9102437" cy="683264"/>
          </a:xfrm>
          <a:prstGeom prst="rect">
            <a:avLst/>
          </a:prstGeom>
          <a:noFill/>
        </p:spPr>
        <p:txBody>
          <a:bodyPr wrap="square">
            <a:spAutoFit/>
          </a:bodyPr>
          <a:lstStyle/>
          <a:p>
            <a:pPr indent="180340" algn="just">
              <a:lnSpc>
                <a:spcPct val="120000"/>
              </a:lnSpc>
              <a:spcBef>
                <a:spcPts val="600"/>
              </a:spcBef>
            </a:pPr>
            <a:r>
              <a:rPr lang="en-AU" sz="3200" b="1" smtClean="0">
                <a:solidFill>
                  <a:srgbClr val="234F68"/>
                </a:solidFill>
                <a:latin typeface="+mj-lt"/>
                <a:cs typeface="Arial" pitchFamily="34" charset="0"/>
              </a:rPr>
              <a:t>3.1.2. Triển khai chức năng  đăng ký</a:t>
            </a:r>
            <a:endParaRPr lang="en-US" sz="3200" b="1">
              <a:solidFill>
                <a:srgbClr val="234F68"/>
              </a:solidFill>
              <a:latin typeface="+mj-lt"/>
              <a:cs typeface="Arial" pitchFamily="34" charset="0"/>
            </a:endParaRPr>
          </a:p>
        </p:txBody>
      </p:sp>
      <p:sp>
        <p:nvSpPr>
          <p:cNvPr id="5" name="TextBox 4">
            <a:extLst>
              <a:ext uri="{FF2B5EF4-FFF2-40B4-BE49-F238E27FC236}">
                <a16:creationId xmlns:a16="http://schemas.microsoft.com/office/drawing/2014/main" id="{433F8E7C-F830-43BA-9326-BD569445D3B5}"/>
              </a:ext>
            </a:extLst>
          </p:cNvPr>
          <p:cNvSpPr txBox="1"/>
          <p:nvPr/>
        </p:nvSpPr>
        <p:spPr>
          <a:xfrm>
            <a:off x="1440872" y="1862026"/>
            <a:ext cx="9703377"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1</a:t>
            </a:r>
            <a:r>
              <a:rPr lang="en-AU" sz="2800" b="1" smtClean="0">
                <a:solidFill>
                  <a:srgbClr val="234F68"/>
                </a:solidFill>
                <a:latin typeface="+mj-lt"/>
                <a:cs typeface="Arial" pitchFamily="34" charset="0"/>
              </a:rPr>
              <a:t>: Input dữ liệu của người dùng   </a:t>
            </a:r>
            <a:endParaRPr lang="en-US" sz="2800" b="1">
              <a:solidFill>
                <a:srgbClr val="234F68"/>
              </a:solidFill>
              <a:latin typeface="+mj-lt"/>
              <a:cs typeface="Arial" pitchFamily="34" charset="0"/>
            </a:endParaRPr>
          </a:p>
        </p:txBody>
      </p:sp>
      <p:sp>
        <p:nvSpPr>
          <p:cNvPr id="6" name="TextBox 5">
            <a:extLst>
              <a:ext uri="{FF2B5EF4-FFF2-40B4-BE49-F238E27FC236}">
                <a16:creationId xmlns:a16="http://schemas.microsoft.com/office/drawing/2014/main" id="{71D5E095-7625-4ED7-8424-B914B6E0FFC0}"/>
              </a:ext>
            </a:extLst>
          </p:cNvPr>
          <p:cNvSpPr txBox="1"/>
          <p:nvPr/>
        </p:nvSpPr>
        <p:spPr>
          <a:xfrm>
            <a:off x="1440873" y="2586430"/>
            <a:ext cx="8368144"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2: Tiếp nhận và kiểm tra thông tin người dùng</a:t>
            </a:r>
            <a:endParaRPr lang="en-US" sz="2800" b="1">
              <a:solidFill>
                <a:srgbClr val="234F68"/>
              </a:solidFill>
              <a:latin typeface="+mj-lt"/>
              <a:cs typeface="Arial" pitchFamily="34" charset="0"/>
            </a:endParaRPr>
          </a:p>
        </p:txBody>
      </p:sp>
      <p:sp>
        <p:nvSpPr>
          <p:cNvPr id="7" name="TextBox 6">
            <a:extLst>
              <a:ext uri="{FF2B5EF4-FFF2-40B4-BE49-F238E27FC236}">
                <a16:creationId xmlns:a16="http://schemas.microsoft.com/office/drawing/2014/main" id="{6A38B3BD-908C-4CB4-B891-A08D500CD058}"/>
              </a:ext>
            </a:extLst>
          </p:cNvPr>
          <p:cNvSpPr txBox="1"/>
          <p:nvPr/>
        </p:nvSpPr>
        <p:spPr>
          <a:xfrm>
            <a:off x="1434218" y="3276337"/>
            <a:ext cx="9351818" cy="1126462"/>
          </a:xfrm>
          <a:prstGeom prst="rect">
            <a:avLst/>
          </a:prstGeom>
          <a:noFill/>
        </p:spPr>
        <p:txBody>
          <a:bodyPr wrap="square">
            <a:spAutoFit/>
          </a:bodyPr>
          <a:lstStyle/>
          <a:p>
            <a:pPr algn="just">
              <a:lnSpc>
                <a:spcPct val="120000"/>
              </a:lnSpc>
              <a:spcBef>
                <a:spcPts val="600"/>
              </a:spcBef>
            </a:pPr>
            <a:r>
              <a:rPr lang="en-AU" sz="2800" b="1" smtClean="0">
                <a:solidFill>
                  <a:srgbClr val="234F68"/>
                </a:solidFill>
                <a:latin typeface="+mj-lt"/>
                <a:cs typeface="Arial" pitchFamily="34" charset="0"/>
              </a:rPr>
              <a:t>Bước 3: Đưa ra thông báo “Đăng ký thành công” hoặc yêu cầu đăng nhập nếu tài khoản đã tồn tại</a:t>
            </a:r>
            <a:endParaRPr lang="en-US" sz="2800" b="1">
              <a:solidFill>
                <a:srgbClr val="234F68"/>
              </a:solidFill>
              <a:latin typeface="+mj-lt"/>
              <a:cs typeface="Arial" pitchFamily="34" charset="0"/>
            </a:endParaRPr>
          </a:p>
        </p:txBody>
      </p:sp>
    </p:spTree>
    <p:extLst>
      <p:ext uri="{BB962C8B-B14F-4D97-AF65-F5344CB8AC3E}">
        <p14:creationId xmlns:p14="http://schemas.microsoft.com/office/powerpoint/2010/main" val="17752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2004DC5-C0CB-453C-80AB-03B1088193A5}"/>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18</a:t>
            </a:fld>
            <a:endParaRPr lang="en-US" dirty="0">
              <a:solidFill>
                <a:srgbClr val="234F68"/>
              </a:solidFill>
              <a:ea typeface="Roboto" panose="02000000000000000000" pitchFamily="2" charset="0"/>
            </a:endParaRPr>
          </a:p>
        </p:txBody>
      </p:sp>
      <p:sp>
        <p:nvSpPr>
          <p:cNvPr id="3" name="Text Placeholder 1">
            <a:extLst>
              <a:ext uri="{FF2B5EF4-FFF2-40B4-BE49-F238E27FC236}">
                <a16:creationId xmlns:a16="http://schemas.microsoft.com/office/drawing/2014/main" id="{8BD52E3C-6769-4D4E-BD12-851897952168}"/>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rgbClr val="234F68"/>
                </a:solidFill>
              </a:rPr>
              <a:t>3.1. Quá trình triển khai hệ thống</a:t>
            </a:r>
            <a:endParaRPr lang="en-US" sz="3200" b="1" dirty="0">
              <a:solidFill>
                <a:srgbClr val="234F68"/>
              </a:solidFill>
            </a:endParaRPr>
          </a:p>
        </p:txBody>
      </p:sp>
      <p:sp>
        <p:nvSpPr>
          <p:cNvPr id="4" name="TextBox 3">
            <a:extLst>
              <a:ext uri="{FF2B5EF4-FFF2-40B4-BE49-F238E27FC236}">
                <a16:creationId xmlns:a16="http://schemas.microsoft.com/office/drawing/2014/main" id="{24ACA29C-1A9D-4629-BB43-9A6415D46E95}"/>
              </a:ext>
            </a:extLst>
          </p:cNvPr>
          <p:cNvSpPr txBox="1"/>
          <p:nvPr/>
        </p:nvSpPr>
        <p:spPr>
          <a:xfrm>
            <a:off x="706580" y="1063756"/>
            <a:ext cx="9102437" cy="683264"/>
          </a:xfrm>
          <a:prstGeom prst="rect">
            <a:avLst/>
          </a:prstGeom>
          <a:noFill/>
        </p:spPr>
        <p:txBody>
          <a:bodyPr wrap="square">
            <a:spAutoFit/>
          </a:bodyPr>
          <a:lstStyle/>
          <a:p>
            <a:pPr indent="180340" algn="just">
              <a:lnSpc>
                <a:spcPct val="120000"/>
              </a:lnSpc>
              <a:spcBef>
                <a:spcPts val="600"/>
              </a:spcBef>
            </a:pPr>
            <a:r>
              <a:rPr lang="en-AU" sz="3200" b="1" smtClean="0">
                <a:solidFill>
                  <a:srgbClr val="234F68"/>
                </a:solidFill>
                <a:latin typeface="+mj-lt"/>
                <a:cs typeface="Arial" pitchFamily="34" charset="0"/>
              </a:rPr>
              <a:t>3.1.3. Triển khai chức năng đăng nhập</a:t>
            </a:r>
            <a:endParaRPr lang="en-US" sz="3200" b="1">
              <a:solidFill>
                <a:srgbClr val="234F68"/>
              </a:solidFill>
              <a:latin typeface="+mj-lt"/>
              <a:cs typeface="Arial" pitchFamily="34" charset="0"/>
            </a:endParaRPr>
          </a:p>
        </p:txBody>
      </p:sp>
      <p:sp>
        <p:nvSpPr>
          <p:cNvPr id="5" name="TextBox 4">
            <a:extLst>
              <a:ext uri="{FF2B5EF4-FFF2-40B4-BE49-F238E27FC236}">
                <a16:creationId xmlns:a16="http://schemas.microsoft.com/office/drawing/2014/main" id="{433F8E7C-F830-43BA-9326-BD569445D3B5}"/>
              </a:ext>
            </a:extLst>
          </p:cNvPr>
          <p:cNvSpPr txBox="1"/>
          <p:nvPr/>
        </p:nvSpPr>
        <p:spPr>
          <a:xfrm>
            <a:off x="1440872" y="1862026"/>
            <a:ext cx="9703377" cy="574901"/>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1: Cho user login vào tràng web</a:t>
            </a:r>
            <a:endParaRPr lang="en-US" sz="2800" b="1">
              <a:solidFill>
                <a:srgbClr val="234F68"/>
              </a:solidFill>
              <a:latin typeface="+mj-lt"/>
              <a:cs typeface="Arial" pitchFamily="34" charset="0"/>
            </a:endParaRPr>
          </a:p>
        </p:txBody>
      </p:sp>
      <p:sp>
        <p:nvSpPr>
          <p:cNvPr id="6" name="TextBox 5">
            <a:extLst>
              <a:ext uri="{FF2B5EF4-FFF2-40B4-BE49-F238E27FC236}">
                <a16:creationId xmlns:a16="http://schemas.microsoft.com/office/drawing/2014/main" id="{71D5E095-7625-4ED7-8424-B914B6E0FFC0}"/>
              </a:ext>
            </a:extLst>
          </p:cNvPr>
          <p:cNvSpPr txBox="1"/>
          <p:nvPr/>
        </p:nvSpPr>
        <p:spPr>
          <a:xfrm>
            <a:off x="1440873" y="2551933"/>
            <a:ext cx="9703376"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2: User nhập vào các thông tin về username và passwword</a:t>
            </a:r>
            <a:endParaRPr lang="en-US" sz="2800" b="1">
              <a:solidFill>
                <a:srgbClr val="234F68"/>
              </a:solidFill>
              <a:latin typeface="+mj-lt"/>
              <a:cs typeface="Arial" pitchFamily="34" charset="0"/>
            </a:endParaRPr>
          </a:p>
        </p:txBody>
      </p:sp>
      <p:sp>
        <p:nvSpPr>
          <p:cNvPr id="7" name="TextBox 6">
            <a:extLst>
              <a:ext uri="{FF2B5EF4-FFF2-40B4-BE49-F238E27FC236}">
                <a16:creationId xmlns:a16="http://schemas.microsoft.com/office/drawing/2014/main" id="{6A38B3BD-908C-4CB4-B891-A08D500CD058}"/>
              </a:ext>
            </a:extLst>
          </p:cNvPr>
          <p:cNvSpPr txBox="1"/>
          <p:nvPr/>
        </p:nvSpPr>
        <p:spPr>
          <a:xfrm>
            <a:off x="1434218" y="3276337"/>
            <a:ext cx="9351818" cy="1126462"/>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3</a:t>
            </a:r>
            <a:r>
              <a:rPr lang="en-AU" sz="2800" b="1" smtClean="0">
                <a:solidFill>
                  <a:srgbClr val="234F68"/>
                </a:solidFill>
                <a:latin typeface="+mj-lt"/>
                <a:cs typeface="Arial" pitchFamily="34" charset="0"/>
              </a:rPr>
              <a:t>: Kiểm tra username và password của người dung nhập vào so với username và password trong CSDL</a:t>
            </a:r>
            <a:endParaRPr lang="en-US" sz="2800" b="1">
              <a:solidFill>
                <a:srgbClr val="234F68"/>
              </a:solidFill>
              <a:latin typeface="+mj-lt"/>
              <a:cs typeface="Arial" pitchFamily="34" charset="0"/>
            </a:endParaRPr>
          </a:p>
        </p:txBody>
      </p:sp>
      <p:sp>
        <p:nvSpPr>
          <p:cNvPr id="8" name="TextBox 7">
            <a:extLst>
              <a:ext uri="{FF2B5EF4-FFF2-40B4-BE49-F238E27FC236}">
                <a16:creationId xmlns:a16="http://schemas.microsoft.com/office/drawing/2014/main" id="{433F8E7C-F830-43BA-9326-BD569445D3B5}"/>
              </a:ext>
            </a:extLst>
          </p:cNvPr>
          <p:cNvSpPr txBox="1"/>
          <p:nvPr/>
        </p:nvSpPr>
        <p:spPr>
          <a:xfrm>
            <a:off x="1434218" y="4517805"/>
            <a:ext cx="9703377" cy="1643527"/>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4: Nếu đúng thì cho đăng nhập và hiển thị các chức năng của user, ngược lại hiển thị thông báo yêu cầu nhập lại nếu thông tin không chính xác</a:t>
            </a:r>
            <a:endParaRPr lang="en-US" sz="2800" b="1">
              <a:solidFill>
                <a:srgbClr val="234F68"/>
              </a:solidFill>
              <a:latin typeface="+mj-lt"/>
              <a:cs typeface="Arial" pitchFamily="34" charset="0"/>
            </a:endParaRPr>
          </a:p>
        </p:txBody>
      </p:sp>
    </p:spTree>
    <p:extLst>
      <p:ext uri="{BB962C8B-B14F-4D97-AF65-F5344CB8AC3E}">
        <p14:creationId xmlns:p14="http://schemas.microsoft.com/office/powerpoint/2010/main" val="15898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2004DC5-C0CB-453C-80AB-03B1088193A5}"/>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19</a:t>
            </a:fld>
            <a:endParaRPr lang="en-US" dirty="0">
              <a:solidFill>
                <a:srgbClr val="234F68"/>
              </a:solidFill>
              <a:ea typeface="Roboto" panose="02000000000000000000" pitchFamily="2" charset="0"/>
            </a:endParaRPr>
          </a:p>
        </p:txBody>
      </p:sp>
      <p:sp>
        <p:nvSpPr>
          <p:cNvPr id="3" name="Text Placeholder 1">
            <a:extLst>
              <a:ext uri="{FF2B5EF4-FFF2-40B4-BE49-F238E27FC236}">
                <a16:creationId xmlns:a16="http://schemas.microsoft.com/office/drawing/2014/main" id="{8BD52E3C-6769-4D4E-BD12-851897952168}"/>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rgbClr val="234F68"/>
                </a:solidFill>
              </a:rPr>
              <a:t>3.1. Quá trình triển khai hệ thống</a:t>
            </a:r>
            <a:endParaRPr lang="en-US" sz="3200" b="1" dirty="0">
              <a:solidFill>
                <a:srgbClr val="234F68"/>
              </a:solidFill>
            </a:endParaRPr>
          </a:p>
        </p:txBody>
      </p:sp>
      <p:sp>
        <p:nvSpPr>
          <p:cNvPr id="4" name="TextBox 3">
            <a:extLst>
              <a:ext uri="{FF2B5EF4-FFF2-40B4-BE49-F238E27FC236}">
                <a16:creationId xmlns:a16="http://schemas.microsoft.com/office/drawing/2014/main" id="{24ACA29C-1A9D-4629-BB43-9A6415D46E95}"/>
              </a:ext>
            </a:extLst>
          </p:cNvPr>
          <p:cNvSpPr txBox="1"/>
          <p:nvPr/>
        </p:nvSpPr>
        <p:spPr>
          <a:xfrm>
            <a:off x="706580" y="1063756"/>
            <a:ext cx="9102437" cy="683264"/>
          </a:xfrm>
          <a:prstGeom prst="rect">
            <a:avLst/>
          </a:prstGeom>
          <a:noFill/>
        </p:spPr>
        <p:txBody>
          <a:bodyPr wrap="square">
            <a:spAutoFit/>
          </a:bodyPr>
          <a:lstStyle/>
          <a:p>
            <a:pPr indent="180340" algn="just">
              <a:lnSpc>
                <a:spcPct val="120000"/>
              </a:lnSpc>
              <a:spcBef>
                <a:spcPts val="600"/>
              </a:spcBef>
            </a:pPr>
            <a:r>
              <a:rPr lang="en-AU" sz="3200" b="1" smtClean="0">
                <a:solidFill>
                  <a:srgbClr val="234F68"/>
                </a:solidFill>
                <a:latin typeface="+mj-lt"/>
                <a:cs typeface="Arial" pitchFamily="34" charset="0"/>
              </a:rPr>
              <a:t>3.1.4. Triển khai chức năng tìm kiếm</a:t>
            </a:r>
            <a:endParaRPr lang="en-US" sz="3200" b="1">
              <a:solidFill>
                <a:srgbClr val="234F68"/>
              </a:solidFill>
              <a:latin typeface="+mj-lt"/>
              <a:cs typeface="Arial" pitchFamily="34" charset="0"/>
            </a:endParaRPr>
          </a:p>
        </p:txBody>
      </p:sp>
      <p:sp>
        <p:nvSpPr>
          <p:cNvPr id="5" name="TextBox 4">
            <a:extLst>
              <a:ext uri="{FF2B5EF4-FFF2-40B4-BE49-F238E27FC236}">
                <a16:creationId xmlns:a16="http://schemas.microsoft.com/office/drawing/2014/main" id="{433F8E7C-F830-43BA-9326-BD569445D3B5}"/>
              </a:ext>
            </a:extLst>
          </p:cNvPr>
          <p:cNvSpPr txBox="1"/>
          <p:nvPr/>
        </p:nvSpPr>
        <p:spPr>
          <a:xfrm>
            <a:off x="1440872" y="1862026"/>
            <a:ext cx="9703377" cy="1126462"/>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1: Nhập vào hoặc lựa chọn thông tin tìm kiếm theo Tên game, thể loại, đánh giá,…</a:t>
            </a:r>
            <a:endParaRPr lang="en-US" sz="2800" b="1">
              <a:solidFill>
                <a:srgbClr val="234F68"/>
              </a:solidFill>
              <a:latin typeface="+mj-lt"/>
              <a:cs typeface="Arial" pitchFamily="34" charset="0"/>
            </a:endParaRPr>
          </a:p>
        </p:txBody>
      </p:sp>
      <p:sp>
        <p:nvSpPr>
          <p:cNvPr id="6" name="TextBox 5">
            <a:extLst>
              <a:ext uri="{FF2B5EF4-FFF2-40B4-BE49-F238E27FC236}">
                <a16:creationId xmlns:a16="http://schemas.microsoft.com/office/drawing/2014/main" id="{71D5E095-7625-4ED7-8424-B914B6E0FFC0}"/>
              </a:ext>
            </a:extLst>
          </p:cNvPr>
          <p:cNvSpPr txBox="1"/>
          <p:nvPr/>
        </p:nvSpPr>
        <p:spPr>
          <a:xfrm>
            <a:off x="1420091" y="3103494"/>
            <a:ext cx="9724158"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2: Lấy thông tin Game từ CSDL theo các trường tìm kiếm</a:t>
            </a:r>
            <a:endParaRPr lang="en-US" sz="2800" b="1">
              <a:solidFill>
                <a:srgbClr val="234F68"/>
              </a:solidFill>
              <a:latin typeface="+mj-lt"/>
              <a:cs typeface="Arial" pitchFamily="34" charset="0"/>
            </a:endParaRPr>
          </a:p>
        </p:txBody>
      </p:sp>
      <p:sp>
        <p:nvSpPr>
          <p:cNvPr id="7" name="TextBox 6">
            <a:extLst>
              <a:ext uri="{FF2B5EF4-FFF2-40B4-BE49-F238E27FC236}">
                <a16:creationId xmlns:a16="http://schemas.microsoft.com/office/drawing/2014/main" id="{6A38B3BD-908C-4CB4-B891-A08D500CD058}"/>
              </a:ext>
            </a:extLst>
          </p:cNvPr>
          <p:cNvSpPr txBox="1"/>
          <p:nvPr/>
        </p:nvSpPr>
        <p:spPr>
          <a:xfrm>
            <a:off x="1420091" y="3827898"/>
            <a:ext cx="9351818" cy="1126462"/>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3: Hiển thị chi tiết thông tin game thỏa mãn yêu cầu tìm kiếm</a:t>
            </a:r>
            <a:endParaRPr lang="en-US" sz="2800" b="1">
              <a:solidFill>
                <a:srgbClr val="234F68"/>
              </a:solidFill>
              <a:latin typeface="+mj-lt"/>
              <a:cs typeface="Arial" pitchFamily="34" charset="0"/>
            </a:endParaRPr>
          </a:p>
        </p:txBody>
      </p:sp>
    </p:spTree>
    <p:extLst>
      <p:ext uri="{BB962C8B-B14F-4D97-AF65-F5344CB8AC3E}">
        <p14:creationId xmlns:p14="http://schemas.microsoft.com/office/powerpoint/2010/main" val="419173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2571" y="0"/>
            <a:ext cx="9419429" cy="1179288"/>
          </a:xfrm>
        </p:spPr>
        <p:txBody>
          <a:bodyPr/>
          <a:lstStyle/>
          <a:p>
            <a:r>
              <a:rPr lang="en-US" altLang="ko-KR" sz="4800" b="1">
                <a:solidFill>
                  <a:srgbClr val="234F68"/>
                </a:solidFill>
              </a:rPr>
              <a:t>Nội Dung</a:t>
            </a:r>
            <a:endParaRPr lang="ko-KR" altLang="en-US" sz="4800" b="1" dirty="0">
              <a:solidFill>
                <a:srgbClr val="234F68"/>
              </a:solidFill>
            </a:endParaRPr>
          </a:p>
        </p:txBody>
      </p:sp>
      <p:grpSp>
        <p:nvGrpSpPr>
          <p:cNvPr id="24" name="Group 23">
            <a:extLst>
              <a:ext uri="{FF2B5EF4-FFF2-40B4-BE49-F238E27FC236}">
                <a16:creationId xmlns:a16="http://schemas.microsoft.com/office/drawing/2014/main" id="{9950B95B-05A7-B177-A21C-3FBA0F355FDF}"/>
              </a:ext>
            </a:extLst>
          </p:cNvPr>
          <p:cNvGrpSpPr/>
          <p:nvPr/>
        </p:nvGrpSpPr>
        <p:grpSpPr>
          <a:xfrm>
            <a:off x="2874489" y="1525484"/>
            <a:ext cx="8576170" cy="724247"/>
            <a:chOff x="2874489" y="1525484"/>
            <a:chExt cx="8576170" cy="724247"/>
          </a:xfrm>
        </p:grpSpPr>
        <p:sp>
          <p:nvSpPr>
            <p:cNvPr id="3" name="Pentagon 48">
              <a:extLst>
                <a:ext uri="{FF2B5EF4-FFF2-40B4-BE49-F238E27FC236}">
                  <a16:creationId xmlns:a16="http://schemas.microsoft.com/office/drawing/2014/main" id="{64E148C0-74DA-2523-8BCE-E22BB6BA8119}"/>
                </a:ext>
              </a:extLst>
            </p:cNvPr>
            <p:cNvSpPr/>
            <p:nvPr/>
          </p:nvSpPr>
          <p:spPr>
            <a:xfrm>
              <a:off x="2874489" y="1525484"/>
              <a:ext cx="1452895" cy="724247"/>
            </a:xfrm>
            <a:prstGeom prst="homePlate">
              <a:avLst>
                <a:gd name="adj" fmla="val 53616"/>
              </a:avLst>
            </a:prstGeom>
            <a:solidFill>
              <a:srgbClr val="EE3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 name="Rectangle 2">
              <a:extLst>
                <a:ext uri="{FF2B5EF4-FFF2-40B4-BE49-F238E27FC236}">
                  <a16:creationId xmlns:a16="http://schemas.microsoft.com/office/drawing/2014/main" id="{70E4F89A-023E-3593-263D-EDF8E820DF53}"/>
                </a:ext>
              </a:extLst>
            </p:cNvPr>
            <p:cNvSpPr/>
            <p:nvPr/>
          </p:nvSpPr>
          <p:spPr>
            <a:xfrm>
              <a:off x="4123391" y="1525484"/>
              <a:ext cx="7327268" cy="724247"/>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EE30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 name="TextBox 53">
              <a:extLst>
                <a:ext uri="{FF2B5EF4-FFF2-40B4-BE49-F238E27FC236}">
                  <a16:creationId xmlns:a16="http://schemas.microsoft.com/office/drawing/2014/main" id="{9B933266-B7BE-D519-CB1B-64C0E40DB48E}"/>
                </a:ext>
              </a:extLst>
            </p:cNvPr>
            <p:cNvSpPr txBox="1"/>
            <p:nvPr/>
          </p:nvSpPr>
          <p:spPr>
            <a:xfrm>
              <a:off x="2929998" y="1672488"/>
              <a:ext cx="787036" cy="430887"/>
            </a:xfrm>
            <a:prstGeom prst="rect">
              <a:avLst/>
            </a:prstGeom>
            <a:noFill/>
          </p:spPr>
          <p:txBody>
            <a:bodyPr wrap="square" tIns="0" bIns="0"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b="1" dirty="0">
                  <a:solidFill>
                    <a:schemeClr val="bg1"/>
                  </a:solidFill>
                  <a:cs typeface="Arial" pitchFamily="34" charset="0"/>
                </a:rPr>
                <a:t>01</a:t>
              </a:r>
            </a:p>
          </p:txBody>
        </p:sp>
        <p:sp>
          <p:nvSpPr>
            <p:cNvPr id="6" name="TextBox 10">
              <a:extLst>
                <a:ext uri="{FF2B5EF4-FFF2-40B4-BE49-F238E27FC236}">
                  <a16:creationId xmlns:a16="http://schemas.microsoft.com/office/drawing/2014/main" id="{0F1BE44D-4304-0E53-62A1-C1EA9484361B}"/>
                </a:ext>
              </a:extLst>
            </p:cNvPr>
            <p:cNvSpPr txBox="1"/>
            <p:nvPr/>
          </p:nvSpPr>
          <p:spPr bwMode="auto">
            <a:xfrm>
              <a:off x="4733741" y="1627290"/>
              <a:ext cx="6156706"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a:solidFill>
                    <a:srgbClr val="234F68"/>
                  </a:solidFill>
                  <a:cs typeface="Arial" pitchFamily="34" charset="0"/>
                </a:rPr>
                <a:t>Tổng quan</a:t>
              </a:r>
              <a:endParaRPr lang="en-US" altLang="ko-KR" sz="2800" b="1" dirty="0">
                <a:solidFill>
                  <a:srgbClr val="234F68"/>
                </a:solidFill>
                <a:cs typeface="Arial" pitchFamily="34" charset="0"/>
              </a:endParaRPr>
            </a:p>
          </p:txBody>
        </p:sp>
      </p:grpSp>
      <p:grpSp>
        <p:nvGrpSpPr>
          <p:cNvPr id="25" name="Group 24">
            <a:extLst>
              <a:ext uri="{FF2B5EF4-FFF2-40B4-BE49-F238E27FC236}">
                <a16:creationId xmlns:a16="http://schemas.microsoft.com/office/drawing/2014/main" id="{492DD183-FAE6-D9A7-FE8A-509FD0C6228A}"/>
              </a:ext>
            </a:extLst>
          </p:cNvPr>
          <p:cNvGrpSpPr/>
          <p:nvPr/>
        </p:nvGrpSpPr>
        <p:grpSpPr>
          <a:xfrm>
            <a:off x="2874489" y="2554578"/>
            <a:ext cx="8576170" cy="724247"/>
            <a:chOff x="2874489" y="2554578"/>
            <a:chExt cx="8576170" cy="724247"/>
          </a:xfrm>
        </p:grpSpPr>
        <p:sp>
          <p:nvSpPr>
            <p:cNvPr id="7" name="Pentagon 48">
              <a:extLst>
                <a:ext uri="{FF2B5EF4-FFF2-40B4-BE49-F238E27FC236}">
                  <a16:creationId xmlns:a16="http://schemas.microsoft.com/office/drawing/2014/main" id="{F22E18A1-B025-8202-C3D1-AA4C3262F71F}"/>
                </a:ext>
              </a:extLst>
            </p:cNvPr>
            <p:cNvSpPr/>
            <p:nvPr/>
          </p:nvSpPr>
          <p:spPr>
            <a:xfrm>
              <a:off x="2874489" y="2554578"/>
              <a:ext cx="1452895" cy="724247"/>
            </a:xfrm>
            <a:prstGeom prst="homePlate">
              <a:avLst>
                <a:gd name="adj" fmla="val 51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ectangle 2">
              <a:extLst>
                <a:ext uri="{FF2B5EF4-FFF2-40B4-BE49-F238E27FC236}">
                  <a16:creationId xmlns:a16="http://schemas.microsoft.com/office/drawing/2014/main" id="{FE37AC6B-79CC-556C-8BA2-6760C373117B}"/>
                </a:ext>
              </a:extLst>
            </p:cNvPr>
            <p:cNvSpPr/>
            <p:nvPr/>
          </p:nvSpPr>
          <p:spPr>
            <a:xfrm>
              <a:off x="4123391" y="2554578"/>
              <a:ext cx="7327268" cy="724247"/>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TextBox 53">
              <a:extLst>
                <a:ext uri="{FF2B5EF4-FFF2-40B4-BE49-F238E27FC236}">
                  <a16:creationId xmlns:a16="http://schemas.microsoft.com/office/drawing/2014/main" id="{05DB0B80-94E1-D485-93B2-20BA9F8D68A0}"/>
                </a:ext>
              </a:extLst>
            </p:cNvPr>
            <p:cNvSpPr txBox="1"/>
            <p:nvPr/>
          </p:nvSpPr>
          <p:spPr>
            <a:xfrm>
              <a:off x="2929998" y="2701582"/>
              <a:ext cx="787036" cy="430887"/>
            </a:xfrm>
            <a:prstGeom prst="rect">
              <a:avLst/>
            </a:prstGeom>
            <a:noFill/>
          </p:spPr>
          <p:txBody>
            <a:bodyPr wrap="square" tIns="0" bIns="0"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b="1">
                  <a:solidFill>
                    <a:schemeClr val="bg1"/>
                  </a:solidFill>
                  <a:cs typeface="Arial" pitchFamily="34" charset="0"/>
                </a:rPr>
                <a:t>02</a:t>
              </a:r>
              <a:endParaRPr lang="en-US" altLang="ko-KR" sz="2800" b="1" dirty="0">
                <a:solidFill>
                  <a:schemeClr val="bg1"/>
                </a:solidFill>
                <a:cs typeface="Arial" pitchFamily="34" charset="0"/>
              </a:endParaRPr>
            </a:p>
          </p:txBody>
        </p:sp>
        <p:sp>
          <p:nvSpPr>
            <p:cNvPr id="10" name="TextBox 10">
              <a:extLst>
                <a:ext uri="{FF2B5EF4-FFF2-40B4-BE49-F238E27FC236}">
                  <a16:creationId xmlns:a16="http://schemas.microsoft.com/office/drawing/2014/main" id="{AFE5B76D-E75E-8CCC-7727-E7013DF840DD}"/>
                </a:ext>
              </a:extLst>
            </p:cNvPr>
            <p:cNvSpPr txBox="1"/>
            <p:nvPr/>
          </p:nvSpPr>
          <p:spPr bwMode="auto">
            <a:xfrm>
              <a:off x="4733741" y="2656384"/>
              <a:ext cx="6156706"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a:solidFill>
                    <a:srgbClr val="234F68"/>
                  </a:solidFill>
                  <a:cs typeface="Arial" pitchFamily="34" charset="0"/>
                </a:rPr>
                <a:t>Phân tích thiết kế hệ thống</a:t>
              </a:r>
              <a:endParaRPr lang="en-US" altLang="ko-KR" sz="2800" b="1" dirty="0">
                <a:solidFill>
                  <a:srgbClr val="234F68"/>
                </a:solidFill>
                <a:cs typeface="Arial" pitchFamily="34" charset="0"/>
              </a:endParaRPr>
            </a:p>
          </p:txBody>
        </p:sp>
      </p:grpSp>
      <p:grpSp>
        <p:nvGrpSpPr>
          <p:cNvPr id="26" name="Group 25">
            <a:extLst>
              <a:ext uri="{FF2B5EF4-FFF2-40B4-BE49-F238E27FC236}">
                <a16:creationId xmlns:a16="http://schemas.microsoft.com/office/drawing/2014/main" id="{8AF59BA8-F5AB-8F74-C6C6-6FD7CE2BCFBE}"/>
              </a:ext>
            </a:extLst>
          </p:cNvPr>
          <p:cNvGrpSpPr/>
          <p:nvPr/>
        </p:nvGrpSpPr>
        <p:grpSpPr>
          <a:xfrm>
            <a:off x="2874489" y="3583672"/>
            <a:ext cx="8576170" cy="724247"/>
            <a:chOff x="2874489" y="3583672"/>
            <a:chExt cx="8576170" cy="724247"/>
          </a:xfrm>
        </p:grpSpPr>
        <p:sp>
          <p:nvSpPr>
            <p:cNvPr id="11" name="Pentagon 48">
              <a:extLst>
                <a:ext uri="{FF2B5EF4-FFF2-40B4-BE49-F238E27FC236}">
                  <a16:creationId xmlns:a16="http://schemas.microsoft.com/office/drawing/2014/main" id="{D62A3243-5783-C474-B124-E6082D38B9CD}"/>
                </a:ext>
              </a:extLst>
            </p:cNvPr>
            <p:cNvSpPr/>
            <p:nvPr/>
          </p:nvSpPr>
          <p:spPr>
            <a:xfrm>
              <a:off x="2874489" y="3583672"/>
              <a:ext cx="1452895" cy="724247"/>
            </a:xfrm>
            <a:prstGeom prst="homePlate">
              <a:avLst>
                <a:gd name="adj" fmla="val 497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Rectangle 2">
              <a:extLst>
                <a:ext uri="{FF2B5EF4-FFF2-40B4-BE49-F238E27FC236}">
                  <a16:creationId xmlns:a16="http://schemas.microsoft.com/office/drawing/2014/main" id="{1831DE79-01EF-9ACC-A796-E5B8993AA97B}"/>
                </a:ext>
              </a:extLst>
            </p:cNvPr>
            <p:cNvSpPr/>
            <p:nvPr/>
          </p:nvSpPr>
          <p:spPr>
            <a:xfrm>
              <a:off x="4123391" y="3583672"/>
              <a:ext cx="7327268" cy="724247"/>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TextBox 53">
              <a:extLst>
                <a:ext uri="{FF2B5EF4-FFF2-40B4-BE49-F238E27FC236}">
                  <a16:creationId xmlns:a16="http://schemas.microsoft.com/office/drawing/2014/main" id="{E469C3F5-C7BC-BD87-CBD8-3871C494CF3F}"/>
                </a:ext>
              </a:extLst>
            </p:cNvPr>
            <p:cNvSpPr txBox="1"/>
            <p:nvPr/>
          </p:nvSpPr>
          <p:spPr>
            <a:xfrm>
              <a:off x="2929998" y="3730676"/>
              <a:ext cx="787036" cy="430887"/>
            </a:xfrm>
            <a:prstGeom prst="rect">
              <a:avLst/>
            </a:prstGeom>
            <a:noFill/>
          </p:spPr>
          <p:txBody>
            <a:bodyPr wrap="square" tIns="0" bIns="0"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b="1">
                  <a:solidFill>
                    <a:schemeClr val="bg1"/>
                  </a:solidFill>
                  <a:cs typeface="Arial" pitchFamily="34" charset="0"/>
                </a:rPr>
                <a:t>03</a:t>
              </a:r>
              <a:endParaRPr lang="en-US" altLang="ko-KR" sz="2800" b="1" dirty="0">
                <a:solidFill>
                  <a:schemeClr val="bg1"/>
                </a:solidFill>
                <a:cs typeface="Arial" pitchFamily="34" charset="0"/>
              </a:endParaRPr>
            </a:p>
          </p:txBody>
        </p:sp>
        <p:sp>
          <p:nvSpPr>
            <p:cNvPr id="14" name="TextBox 10">
              <a:extLst>
                <a:ext uri="{FF2B5EF4-FFF2-40B4-BE49-F238E27FC236}">
                  <a16:creationId xmlns:a16="http://schemas.microsoft.com/office/drawing/2014/main" id="{2E070A9F-7A82-B562-3722-A00DD2A0C201}"/>
                </a:ext>
              </a:extLst>
            </p:cNvPr>
            <p:cNvSpPr txBox="1"/>
            <p:nvPr/>
          </p:nvSpPr>
          <p:spPr bwMode="auto">
            <a:xfrm>
              <a:off x="4733740" y="3685478"/>
              <a:ext cx="6418743"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smtClean="0">
                  <a:solidFill>
                    <a:srgbClr val="234F68"/>
                  </a:solidFill>
                  <a:cs typeface="Arial" pitchFamily="34" charset="0"/>
                </a:rPr>
                <a:t>Triển khai hệ </a:t>
              </a:r>
              <a:r>
                <a:rPr lang="en-US" altLang="ko-KR" sz="2800" b="1">
                  <a:solidFill>
                    <a:srgbClr val="234F68"/>
                  </a:solidFill>
                  <a:cs typeface="Arial" pitchFamily="34" charset="0"/>
                </a:rPr>
                <a:t>thống</a:t>
              </a:r>
              <a:endParaRPr lang="en-US" altLang="ko-KR" sz="2800" b="1" dirty="0">
                <a:solidFill>
                  <a:srgbClr val="234F68"/>
                </a:solidFill>
                <a:cs typeface="Arial" pitchFamily="34" charset="0"/>
              </a:endParaRPr>
            </a:p>
          </p:txBody>
        </p:sp>
      </p:grpSp>
      <p:grpSp>
        <p:nvGrpSpPr>
          <p:cNvPr id="27" name="Group 26">
            <a:extLst>
              <a:ext uri="{FF2B5EF4-FFF2-40B4-BE49-F238E27FC236}">
                <a16:creationId xmlns:a16="http://schemas.microsoft.com/office/drawing/2014/main" id="{9C4423A2-2103-CF2E-B6E9-3ACEC9D35AC5}"/>
              </a:ext>
            </a:extLst>
          </p:cNvPr>
          <p:cNvGrpSpPr/>
          <p:nvPr/>
        </p:nvGrpSpPr>
        <p:grpSpPr>
          <a:xfrm>
            <a:off x="2874489" y="4612766"/>
            <a:ext cx="8576170" cy="724247"/>
            <a:chOff x="2874489" y="4612766"/>
            <a:chExt cx="8576170" cy="724247"/>
          </a:xfrm>
        </p:grpSpPr>
        <p:sp>
          <p:nvSpPr>
            <p:cNvPr id="15" name="Pentagon 48">
              <a:extLst>
                <a:ext uri="{FF2B5EF4-FFF2-40B4-BE49-F238E27FC236}">
                  <a16:creationId xmlns:a16="http://schemas.microsoft.com/office/drawing/2014/main" id="{EFDC95F7-7A70-60F2-EFF4-07043C4D26C3}"/>
                </a:ext>
              </a:extLst>
            </p:cNvPr>
            <p:cNvSpPr/>
            <p:nvPr/>
          </p:nvSpPr>
          <p:spPr>
            <a:xfrm>
              <a:off x="2874489" y="4612766"/>
              <a:ext cx="1452895" cy="724247"/>
            </a:xfrm>
            <a:prstGeom prst="homePlate">
              <a:avLst>
                <a:gd name="adj" fmla="val 497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Rectangle 2">
              <a:extLst>
                <a:ext uri="{FF2B5EF4-FFF2-40B4-BE49-F238E27FC236}">
                  <a16:creationId xmlns:a16="http://schemas.microsoft.com/office/drawing/2014/main" id="{6DBB2341-C44D-5BDF-6FEA-B5CDE22E0444}"/>
                </a:ext>
              </a:extLst>
            </p:cNvPr>
            <p:cNvSpPr/>
            <p:nvPr/>
          </p:nvSpPr>
          <p:spPr>
            <a:xfrm>
              <a:off x="4123391" y="4612766"/>
              <a:ext cx="7327268" cy="724247"/>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TextBox 53">
              <a:extLst>
                <a:ext uri="{FF2B5EF4-FFF2-40B4-BE49-F238E27FC236}">
                  <a16:creationId xmlns:a16="http://schemas.microsoft.com/office/drawing/2014/main" id="{D22CC2D4-75D1-73B8-0AD2-3AC198C5CC9C}"/>
                </a:ext>
              </a:extLst>
            </p:cNvPr>
            <p:cNvSpPr txBox="1"/>
            <p:nvPr/>
          </p:nvSpPr>
          <p:spPr>
            <a:xfrm>
              <a:off x="2929998" y="4759770"/>
              <a:ext cx="787036" cy="430887"/>
            </a:xfrm>
            <a:prstGeom prst="rect">
              <a:avLst/>
            </a:prstGeom>
            <a:noFill/>
          </p:spPr>
          <p:txBody>
            <a:bodyPr wrap="square" tIns="0" bIns="0"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b="1">
                  <a:solidFill>
                    <a:schemeClr val="bg1"/>
                  </a:solidFill>
                  <a:cs typeface="Arial" pitchFamily="34" charset="0"/>
                </a:rPr>
                <a:t>04</a:t>
              </a:r>
              <a:endParaRPr lang="en-US" altLang="ko-KR" sz="2800" b="1" dirty="0">
                <a:solidFill>
                  <a:schemeClr val="bg1"/>
                </a:solidFill>
                <a:cs typeface="Arial" pitchFamily="34" charset="0"/>
              </a:endParaRPr>
            </a:p>
          </p:txBody>
        </p:sp>
        <p:sp>
          <p:nvSpPr>
            <p:cNvPr id="18" name="TextBox 10">
              <a:extLst>
                <a:ext uri="{FF2B5EF4-FFF2-40B4-BE49-F238E27FC236}">
                  <a16:creationId xmlns:a16="http://schemas.microsoft.com/office/drawing/2014/main" id="{F57CFB66-8196-EF32-2183-62F34058BDE0}"/>
                </a:ext>
              </a:extLst>
            </p:cNvPr>
            <p:cNvSpPr txBox="1"/>
            <p:nvPr/>
          </p:nvSpPr>
          <p:spPr bwMode="auto">
            <a:xfrm>
              <a:off x="4733741" y="4714572"/>
              <a:ext cx="6156706"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a:solidFill>
                    <a:srgbClr val="234F68"/>
                  </a:solidFill>
                  <a:cs typeface="Arial" pitchFamily="34" charset="0"/>
                </a:rPr>
                <a:t>Demo</a:t>
              </a:r>
              <a:endParaRPr lang="en-US" altLang="ko-KR" sz="2800" b="1" dirty="0">
                <a:solidFill>
                  <a:srgbClr val="234F68"/>
                </a:solidFill>
                <a:cs typeface="Arial" pitchFamily="34" charset="0"/>
              </a:endParaRPr>
            </a:p>
          </p:txBody>
        </p:sp>
      </p:grpSp>
      <p:sp>
        <p:nvSpPr>
          <p:cNvPr id="19" name="Slide Number Placeholder 4">
            <a:extLst>
              <a:ext uri="{FF2B5EF4-FFF2-40B4-BE49-F238E27FC236}">
                <a16:creationId xmlns:a16="http://schemas.microsoft.com/office/drawing/2014/main" id="{29C7B2A2-11E9-033D-1D4C-D9A388CE65B3}"/>
              </a:ext>
            </a:extLst>
          </p:cNvPr>
          <p:cNvSpPr txBox="1">
            <a:spLocks/>
          </p:cNvSpPr>
          <p:nvPr/>
        </p:nvSpPr>
        <p:spPr>
          <a:xfrm>
            <a:off x="11590071" y="6366107"/>
            <a:ext cx="464400"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a:t>
            </a:fld>
            <a:endParaRPr lang="en-US" dirty="0">
              <a:solidFill>
                <a:srgbClr val="234F68"/>
              </a:solidFill>
              <a:ea typeface="Roboto" panose="02000000000000000000" pitchFamily="2" charset="0"/>
            </a:endParaRPr>
          </a:p>
        </p:txBody>
      </p:sp>
      <p:grpSp>
        <p:nvGrpSpPr>
          <p:cNvPr id="28" name="Group 27">
            <a:extLst>
              <a:ext uri="{FF2B5EF4-FFF2-40B4-BE49-F238E27FC236}">
                <a16:creationId xmlns:a16="http://schemas.microsoft.com/office/drawing/2014/main" id="{0237A051-5843-4440-56A3-8455FC5FAF3E}"/>
              </a:ext>
            </a:extLst>
          </p:cNvPr>
          <p:cNvGrpSpPr/>
          <p:nvPr/>
        </p:nvGrpSpPr>
        <p:grpSpPr>
          <a:xfrm>
            <a:off x="2874489" y="5641860"/>
            <a:ext cx="8576170" cy="724247"/>
            <a:chOff x="2874489" y="5641860"/>
            <a:chExt cx="8576170" cy="724247"/>
          </a:xfrm>
        </p:grpSpPr>
        <p:sp>
          <p:nvSpPr>
            <p:cNvPr id="20" name="Pentagon 48">
              <a:extLst>
                <a:ext uri="{FF2B5EF4-FFF2-40B4-BE49-F238E27FC236}">
                  <a16:creationId xmlns:a16="http://schemas.microsoft.com/office/drawing/2014/main" id="{302FBDF5-B64D-FEDA-C925-E9D9D301BECF}"/>
                </a:ext>
              </a:extLst>
            </p:cNvPr>
            <p:cNvSpPr/>
            <p:nvPr/>
          </p:nvSpPr>
          <p:spPr>
            <a:xfrm>
              <a:off x="2874489" y="5641860"/>
              <a:ext cx="1452895" cy="724247"/>
            </a:xfrm>
            <a:prstGeom prst="homePlate">
              <a:avLst>
                <a:gd name="adj" fmla="val 497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Rectangle 2">
              <a:extLst>
                <a:ext uri="{FF2B5EF4-FFF2-40B4-BE49-F238E27FC236}">
                  <a16:creationId xmlns:a16="http://schemas.microsoft.com/office/drawing/2014/main" id="{833C9A99-CDD0-C20E-520B-6C7875FB8AAD}"/>
                </a:ext>
              </a:extLst>
            </p:cNvPr>
            <p:cNvSpPr/>
            <p:nvPr/>
          </p:nvSpPr>
          <p:spPr>
            <a:xfrm>
              <a:off x="4123391" y="5641860"/>
              <a:ext cx="7327268" cy="724247"/>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TextBox 53">
              <a:extLst>
                <a:ext uri="{FF2B5EF4-FFF2-40B4-BE49-F238E27FC236}">
                  <a16:creationId xmlns:a16="http://schemas.microsoft.com/office/drawing/2014/main" id="{ED30B6E0-968D-BCD9-6E8F-953311842D49}"/>
                </a:ext>
              </a:extLst>
            </p:cNvPr>
            <p:cNvSpPr txBox="1"/>
            <p:nvPr/>
          </p:nvSpPr>
          <p:spPr>
            <a:xfrm>
              <a:off x="2929998" y="5788864"/>
              <a:ext cx="787036" cy="430887"/>
            </a:xfrm>
            <a:prstGeom prst="rect">
              <a:avLst/>
            </a:prstGeom>
            <a:noFill/>
          </p:spPr>
          <p:txBody>
            <a:bodyPr wrap="square" tIns="0" bIns="0"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b="1">
                  <a:solidFill>
                    <a:schemeClr val="bg1"/>
                  </a:solidFill>
                  <a:cs typeface="Arial" pitchFamily="34" charset="0"/>
                </a:rPr>
                <a:t>05</a:t>
              </a:r>
              <a:endParaRPr lang="en-US" altLang="ko-KR" sz="2800" b="1" dirty="0">
                <a:solidFill>
                  <a:schemeClr val="bg1"/>
                </a:solidFill>
                <a:cs typeface="Arial" pitchFamily="34" charset="0"/>
              </a:endParaRPr>
            </a:p>
          </p:txBody>
        </p:sp>
        <p:sp>
          <p:nvSpPr>
            <p:cNvPr id="23" name="TextBox 10">
              <a:extLst>
                <a:ext uri="{FF2B5EF4-FFF2-40B4-BE49-F238E27FC236}">
                  <a16:creationId xmlns:a16="http://schemas.microsoft.com/office/drawing/2014/main" id="{FF16E86A-3623-DD91-AAF6-9D2E5CA37A47}"/>
                </a:ext>
              </a:extLst>
            </p:cNvPr>
            <p:cNvSpPr txBox="1"/>
            <p:nvPr/>
          </p:nvSpPr>
          <p:spPr bwMode="auto">
            <a:xfrm>
              <a:off x="4733741" y="5743666"/>
              <a:ext cx="6156706"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a:solidFill>
                    <a:srgbClr val="234F68"/>
                  </a:solidFill>
                  <a:cs typeface="Arial" pitchFamily="34" charset="0"/>
                </a:rPr>
                <a:t>Kết luận</a:t>
              </a:r>
              <a:endParaRPr lang="en-US" altLang="ko-KR" sz="2800" b="1" dirty="0">
                <a:solidFill>
                  <a:srgbClr val="234F68"/>
                </a:solidFill>
                <a:cs typeface="Arial" pitchFamily="34" charset="0"/>
              </a:endParaRPr>
            </a:p>
          </p:txBody>
        </p:sp>
      </p:grpSp>
    </p:spTree>
    <p:extLst>
      <p:ext uri="{BB962C8B-B14F-4D97-AF65-F5344CB8AC3E}">
        <p14:creationId xmlns:p14="http://schemas.microsoft.com/office/powerpoint/2010/main" val="132192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anim calcmode="lin" valueType="num">
                                      <p:cBhvr>
                                        <p:cTn id="29" dur="500" fill="hold"/>
                                        <p:tgtEl>
                                          <p:spTgt spid="27"/>
                                        </p:tgtEl>
                                        <p:attrNameLst>
                                          <p:attrName>ppt_x</p:attrName>
                                        </p:attrNameLst>
                                      </p:cBhvr>
                                      <p:tavLst>
                                        <p:tav tm="0">
                                          <p:val>
                                            <p:strVal val="#ppt_x"/>
                                          </p:val>
                                        </p:tav>
                                        <p:tav tm="100000">
                                          <p:val>
                                            <p:strVal val="#ppt_x"/>
                                          </p:val>
                                        </p:tav>
                                      </p:tavLst>
                                    </p:anim>
                                    <p:anim calcmode="lin" valueType="num">
                                      <p:cBhvr>
                                        <p:cTn id="30"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2004DC5-C0CB-453C-80AB-03B1088193A5}"/>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20</a:t>
            </a:fld>
            <a:endParaRPr lang="en-US" dirty="0">
              <a:solidFill>
                <a:srgbClr val="234F68"/>
              </a:solidFill>
              <a:ea typeface="Roboto" panose="02000000000000000000" pitchFamily="2" charset="0"/>
            </a:endParaRPr>
          </a:p>
        </p:txBody>
      </p:sp>
      <p:sp>
        <p:nvSpPr>
          <p:cNvPr id="3" name="Text Placeholder 1">
            <a:extLst>
              <a:ext uri="{FF2B5EF4-FFF2-40B4-BE49-F238E27FC236}">
                <a16:creationId xmlns:a16="http://schemas.microsoft.com/office/drawing/2014/main" id="{8BD52E3C-6769-4D4E-BD12-851897952168}"/>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solidFill>
                  <a:srgbClr val="234F68"/>
                </a:solidFill>
              </a:rPr>
              <a:t>3.1. Quá trình triển khai hệ thống</a:t>
            </a:r>
            <a:endParaRPr lang="en-US" sz="3200" b="1" dirty="0">
              <a:solidFill>
                <a:srgbClr val="234F68"/>
              </a:solidFill>
            </a:endParaRPr>
          </a:p>
        </p:txBody>
      </p:sp>
      <p:sp>
        <p:nvSpPr>
          <p:cNvPr id="4" name="TextBox 3">
            <a:extLst>
              <a:ext uri="{FF2B5EF4-FFF2-40B4-BE49-F238E27FC236}">
                <a16:creationId xmlns:a16="http://schemas.microsoft.com/office/drawing/2014/main" id="{24ACA29C-1A9D-4629-BB43-9A6415D46E95}"/>
              </a:ext>
            </a:extLst>
          </p:cNvPr>
          <p:cNvSpPr txBox="1"/>
          <p:nvPr/>
        </p:nvSpPr>
        <p:spPr>
          <a:xfrm>
            <a:off x="706580" y="1063756"/>
            <a:ext cx="9102437" cy="683264"/>
          </a:xfrm>
          <a:prstGeom prst="rect">
            <a:avLst/>
          </a:prstGeom>
          <a:noFill/>
        </p:spPr>
        <p:txBody>
          <a:bodyPr wrap="square">
            <a:spAutoFit/>
          </a:bodyPr>
          <a:lstStyle/>
          <a:p>
            <a:pPr indent="180340" algn="just">
              <a:lnSpc>
                <a:spcPct val="120000"/>
              </a:lnSpc>
              <a:spcBef>
                <a:spcPts val="600"/>
              </a:spcBef>
            </a:pPr>
            <a:r>
              <a:rPr lang="en-AU" sz="3200" b="1" smtClean="0">
                <a:solidFill>
                  <a:srgbClr val="234F68"/>
                </a:solidFill>
                <a:latin typeface="+mj-lt"/>
                <a:cs typeface="Arial" pitchFamily="34" charset="0"/>
              </a:rPr>
              <a:t>3.1.5. Triển khai chức năng xem thông tin game</a:t>
            </a:r>
            <a:endParaRPr lang="en-US" sz="3200" b="1">
              <a:solidFill>
                <a:srgbClr val="234F68"/>
              </a:solidFill>
              <a:latin typeface="+mj-lt"/>
              <a:cs typeface="Arial" pitchFamily="34" charset="0"/>
            </a:endParaRPr>
          </a:p>
        </p:txBody>
      </p:sp>
      <p:sp>
        <p:nvSpPr>
          <p:cNvPr id="5" name="TextBox 4">
            <a:extLst>
              <a:ext uri="{FF2B5EF4-FFF2-40B4-BE49-F238E27FC236}">
                <a16:creationId xmlns:a16="http://schemas.microsoft.com/office/drawing/2014/main" id="{433F8E7C-F830-43BA-9326-BD569445D3B5}"/>
              </a:ext>
            </a:extLst>
          </p:cNvPr>
          <p:cNvSpPr txBox="1"/>
          <p:nvPr/>
        </p:nvSpPr>
        <p:spPr>
          <a:xfrm>
            <a:off x="1440872" y="1862026"/>
            <a:ext cx="9703377"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1: Cho phép xem chi tiết thông tin Game</a:t>
            </a:r>
            <a:endParaRPr lang="en-US" sz="2800" b="1">
              <a:solidFill>
                <a:srgbClr val="234F68"/>
              </a:solidFill>
              <a:latin typeface="+mj-lt"/>
              <a:cs typeface="Arial" pitchFamily="34" charset="0"/>
            </a:endParaRPr>
          </a:p>
        </p:txBody>
      </p:sp>
      <p:sp>
        <p:nvSpPr>
          <p:cNvPr id="6" name="TextBox 5">
            <a:extLst>
              <a:ext uri="{FF2B5EF4-FFF2-40B4-BE49-F238E27FC236}">
                <a16:creationId xmlns:a16="http://schemas.microsoft.com/office/drawing/2014/main" id="{71D5E095-7625-4ED7-8424-B914B6E0FFC0}"/>
              </a:ext>
            </a:extLst>
          </p:cNvPr>
          <p:cNvSpPr txBox="1"/>
          <p:nvPr/>
        </p:nvSpPr>
        <p:spPr>
          <a:xfrm>
            <a:off x="1440873" y="2551933"/>
            <a:ext cx="9703376" cy="574901"/>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2: Chọn game cần xem</a:t>
            </a:r>
            <a:endParaRPr lang="en-US" sz="2800" b="1">
              <a:solidFill>
                <a:srgbClr val="234F68"/>
              </a:solidFill>
              <a:latin typeface="+mj-lt"/>
              <a:cs typeface="Arial" pitchFamily="34" charset="0"/>
            </a:endParaRPr>
          </a:p>
        </p:txBody>
      </p:sp>
      <p:sp>
        <p:nvSpPr>
          <p:cNvPr id="7" name="TextBox 6">
            <a:extLst>
              <a:ext uri="{FF2B5EF4-FFF2-40B4-BE49-F238E27FC236}">
                <a16:creationId xmlns:a16="http://schemas.microsoft.com/office/drawing/2014/main" id="{6A38B3BD-908C-4CB4-B891-A08D500CD058}"/>
              </a:ext>
            </a:extLst>
          </p:cNvPr>
          <p:cNvSpPr txBox="1"/>
          <p:nvPr/>
        </p:nvSpPr>
        <p:spPr>
          <a:xfrm>
            <a:off x="1434218" y="3276337"/>
            <a:ext cx="9351818" cy="609398"/>
          </a:xfrm>
          <a:prstGeom prst="rect">
            <a:avLst/>
          </a:prstGeom>
          <a:noFill/>
        </p:spPr>
        <p:txBody>
          <a:bodyPr wrap="square">
            <a:spAutoFit/>
          </a:bodyPr>
          <a:lstStyle/>
          <a:p>
            <a:pPr algn="just">
              <a:lnSpc>
                <a:spcPct val="120000"/>
              </a:lnSpc>
              <a:spcBef>
                <a:spcPts val="600"/>
              </a:spcBef>
            </a:pPr>
            <a:r>
              <a:rPr lang="en-AU" sz="2800" b="1">
                <a:solidFill>
                  <a:srgbClr val="234F68"/>
                </a:solidFill>
                <a:latin typeface="+mj-lt"/>
                <a:cs typeface="Arial" pitchFamily="34" charset="0"/>
              </a:rPr>
              <a:t>Bước </a:t>
            </a:r>
            <a:r>
              <a:rPr lang="en-AU" sz="2800" b="1" smtClean="0">
                <a:solidFill>
                  <a:srgbClr val="234F68"/>
                </a:solidFill>
                <a:latin typeface="+mj-lt"/>
                <a:cs typeface="Arial" pitchFamily="34" charset="0"/>
              </a:rPr>
              <a:t>3: Lấy thông tin Game từ CSDL thông qua GameID</a:t>
            </a:r>
            <a:endParaRPr lang="en-US" sz="2800" b="1">
              <a:solidFill>
                <a:srgbClr val="234F68"/>
              </a:solidFill>
              <a:latin typeface="+mj-lt"/>
              <a:cs typeface="Arial" pitchFamily="34" charset="0"/>
            </a:endParaRPr>
          </a:p>
        </p:txBody>
      </p:sp>
      <p:sp>
        <p:nvSpPr>
          <p:cNvPr id="8" name="TextBox 7">
            <a:extLst>
              <a:ext uri="{FF2B5EF4-FFF2-40B4-BE49-F238E27FC236}">
                <a16:creationId xmlns:a16="http://schemas.microsoft.com/office/drawing/2014/main" id="{433F8E7C-F830-43BA-9326-BD569445D3B5}"/>
              </a:ext>
            </a:extLst>
          </p:cNvPr>
          <p:cNvSpPr txBox="1"/>
          <p:nvPr/>
        </p:nvSpPr>
        <p:spPr>
          <a:xfrm>
            <a:off x="1434218" y="4000741"/>
            <a:ext cx="9703377" cy="1126462"/>
          </a:xfrm>
          <a:prstGeom prst="rect">
            <a:avLst/>
          </a:prstGeom>
          <a:noFill/>
        </p:spPr>
        <p:txBody>
          <a:bodyPr wrap="square">
            <a:spAutoFit/>
          </a:bodyPr>
          <a:lstStyle/>
          <a:p>
            <a:pPr algn="just">
              <a:lnSpc>
                <a:spcPct val="120000"/>
              </a:lnSpc>
              <a:spcBef>
                <a:spcPts val="600"/>
              </a:spcBef>
            </a:pPr>
            <a:r>
              <a:rPr lang="en-AU" sz="2800" b="1" smtClean="0">
                <a:solidFill>
                  <a:srgbClr val="234F68"/>
                </a:solidFill>
                <a:latin typeface="+mj-lt"/>
                <a:cs typeface="Arial" pitchFamily="34" charset="0"/>
              </a:rPr>
              <a:t>Bước 4: Hiển thị chi tiết thông tin Game như: mô tả, hình ảnh, số lượng chơi, đánh giá,…</a:t>
            </a:r>
            <a:endParaRPr lang="en-US" sz="2800" b="1">
              <a:solidFill>
                <a:srgbClr val="234F68"/>
              </a:solidFill>
              <a:latin typeface="+mj-lt"/>
              <a:cs typeface="Arial" pitchFamily="34" charset="0"/>
            </a:endParaRPr>
          </a:p>
        </p:txBody>
      </p:sp>
    </p:spTree>
    <p:extLst>
      <p:ext uri="{BB962C8B-B14F-4D97-AF65-F5344CB8AC3E}">
        <p14:creationId xmlns:p14="http://schemas.microsoft.com/office/powerpoint/2010/main" val="200781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1485784"/>
            <a:ext cx="12192000" cy="3072341"/>
          </a:xfrm>
          <a:prstGeom prst="rect">
            <a:avLst/>
          </a:prstGeom>
          <a:solidFill>
            <a:srgbClr val="234F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
        <p:nvSpPr>
          <p:cNvPr id="9" name="Title 4"/>
          <p:cNvSpPr txBox="1">
            <a:spLocks/>
          </p:cNvSpPr>
          <p:nvPr/>
        </p:nvSpPr>
        <p:spPr>
          <a:xfrm>
            <a:off x="3023658" y="3218693"/>
            <a:ext cx="6144683" cy="72277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defTabSz="1219170"/>
            <a:r>
              <a:rPr lang="en-US" altLang="ko-KR" sz="4800">
                <a:solidFill>
                  <a:prstClr val="white"/>
                </a:solidFill>
                <a:latin typeface="Arial"/>
              </a:rPr>
              <a:t>4</a:t>
            </a:r>
            <a:r>
              <a:rPr lang="en-US" altLang="ko-KR" sz="4800" smtClean="0">
                <a:solidFill>
                  <a:prstClr val="white"/>
                </a:solidFill>
                <a:latin typeface="Arial"/>
              </a:rPr>
              <a:t>. </a:t>
            </a:r>
            <a:r>
              <a:rPr lang="en-US" altLang="ko-KR" sz="4800">
                <a:solidFill>
                  <a:prstClr val="white"/>
                </a:solidFill>
                <a:latin typeface="Arial"/>
              </a:rPr>
              <a:t>DEMO</a:t>
            </a:r>
            <a:endParaRPr lang="ko-KR" altLang="en-US" sz="4800" dirty="0">
              <a:solidFill>
                <a:prstClr val="white"/>
              </a:solidFill>
              <a:latin typeface="Arial"/>
            </a:endParaRPr>
          </a:p>
        </p:txBody>
      </p:sp>
      <p:sp>
        <p:nvSpPr>
          <p:cNvPr id="11" name="Freeform 10"/>
          <p:cNvSpPr/>
          <p:nvPr/>
        </p:nvSpPr>
        <p:spPr>
          <a:xfrm>
            <a:off x="5640284" y="1827491"/>
            <a:ext cx="911432" cy="974079"/>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Tree>
    <p:extLst>
      <p:ext uri="{BB962C8B-B14F-4D97-AF65-F5344CB8AC3E}">
        <p14:creationId xmlns:p14="http://schemas.microsoft.com/office/powerpoint/2010/main" val="86734928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0CDD3-F4A8-4ED7-B007-403B1E9E2DCE}"/>
              </a:ext>
            </a:extLst>
          </p:cNvPr>
          <p:cNvSpPr>
            <a:spLocks noGrp="1"/>
          </p:cNvSpPr>
          <p:nvPr>
            <p:ph type="body" sz="quarter" idx="10"/>
          </p:nvPr>
        </p:nvSpPr>
        <p:spPr/>
        <p:txBody>
          <a:bodyPr/>
          <a:lstStyle/>
          <a:p>
            <a:pPr algn="l"/>
            <a:r>
              <a:rPr lang="en-US" sz="3200" b="1" smtClean="0">
                <a:solidFill>
                  <a:srgbClr val="234F68"/>
                </a:solidFill>
              </a:rPr>
              <a:t>Một </a:t>
            </a:r>
            <a:r>
              <a:rPr lang="en-US" sz="3200" b="1">
                <a:solidFill>
                  <a:srgbClr val="234F68"/>
                </a:solidFill>
              </a:rPr>
              <a:t>số giao diện web </a:t>
            </a:r>
            <a:endParaRPr lang="en-US" sz="3200" b="1" dirty="0">
              <a:solidFill>
                <a:srgbClr val="234F68"/>
              </a:solidFill>
            </a:endParaRPr>
          </a:p>
        </p:txBody>
      </p:sp>
      <p:sp>
        <p:nvSpPr>
          <p:cNvPr id="8" name="Slide Number Placeholder 4">
            <a:extLst>
              <a:ext uri="{FF2B5EF4-FFF2-40B4-BE49-F238E27FC236}">
                <a16:creationId xmlns:a16="http://schemas.microsoft.com/office/drawing/2014/main" id="{15184C25-E2F6-3821-92DD-EDE37B0D2C61}"/>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22</a:t>
            </a:fld>
            <a:endParaRPr lang="en-US" dirty="0">
              <a:solidFill>
                <a:srgbClr val="234F68"/>
              </a:solidFill>
              <a:ea typeface="Roboto" panose="02000000000000000000" pitchFamily="2" charset="0"/>
            </a:endParaRPr>
          </a:p>
        </p:txBody>
      </p:sp>
      <p:pic>
        <p:nvPicPr>
          <p:cNvPr id="3" name="Picture 2"/>
          <p:cNvPicPr>
            <a:picLocks noChangeAspect="1"/>
          </p:cNvPicPr>
          <p:nvPr/>
        </p:nvPicPr>
        <p:blipFill rotWithShape="1">
          <a:blip r:embed="rId2"/>
          <a:srcRect t="5539" b="4298"/>
          <a:stretch/>
        </p:blipFill>
        <p:spPr>
          <a:xfrm>
            <a:off x="1018089" y="1128937"/>
            <a:ext cx="10184076" cy="5164962"/>
          </a:xfrm>
          <a:prstGeom prst="rect">
            <a:avLst/>
          </a:prstGeom>
        </p:spPr>
      </p:pic>
    </p:spTree>
    <p:extLst>
      <p:ext uri="{BB962C8B-B14F-4D97-AF65-F5344CB8AC3E}">
        <p14:creationId xmlns:p14="http://schemas.microsoft.com/office/powerpoint/2010/main" val="141051067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0CDD3-F4A8-4ED7-B007-403B1E9E2DCE}"/>
              </a:ext>
            </a:extLst>
          </p:cNvPr>
          <p:cNvSpPr>
            <a:spLocks noGrp="1"/>
          </p:cNvSpPr>
          <p:nvPr>
            <p:ph type="body" sz="quarter" idx="10"/>
          </p:nvPr>
        </p:nvSpPr>
        <p:spPr/>
        <p:txBody>
          <a:bodyPr/>
          <a:lstStyle/>
          <a:p>
            <a:pPr algn="l"/>
            <a:r>
              <a:rPr lang="en-US" sz="3200" b="1" smtClean="0">
                <a:solidFill>
                  <a:srgbClr val="234F68"/>
                </a:solidFill>
              </a:rPr>
              <a:t>Một </a:t>
            </a:r>
            <a:r>
              <a:rPr lang="en-US" sz="3200" b="1">
                <a:solidFill>
                  <a:srgbClr val="234F68"/>
                </a:solidFill>
              </a:rPr>
              <a:t>số giao diện web </a:t>
            </a:r>
            <a:endParaRPr lang="en-US" sz="3200" b="1" dirty="0">
              <a:solidFill>
                <a:srgbClr val="234F68"/>
              </a:solidFill>
            </a:endParaRPr>
          </a:p>
        </p:txBody>
      </p:sp>
      <p:sp>
        <p:nvSpPr>
          <p:cNvPr id="8" name="Slide Number Placeholder 4">
            <a:extLst>
              <a:ext uri="{FF2B5EF4-FFF2-40B4-BE49-F238E27FC236}">
                <a16:creationId xmlns:a16="http://schemas.microsoft.com/office/drawing/2014/main" id="{15184C25-E2F6-3821-92DD-EDE37B0D2C61}"/>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23</a:t>
            </a:fld>
            <a:endParaRPr lang="en-US" dirty="0">
              <a:solidFill>
                <a:srgbClr val="234F68"/>
              </a:solidFill>
              <a:ea typeface="Roboto" panose="02000000000000000000" pitchFamily="2" charset="0"/>
            </a:endParaRPr>
          </a:p>
        </p:txBody>
      </p:sp>
      <p:pic>
        <p:nvPicPr>
          <p:cNvPr id="4" name="Picture 3"/>
          <p:cNvPicPr>
            <a:picLocks noChangeAspect="1"/>
          </p:cNvPicPr>
          <p:nvPr/>
        </p:nvPicPr>
        <p:blipFill rotWithShape="1">
          <a:blip r:embed="rId2"/>
          <a:srcRect t="7020" b="4881"/>
          <a:stretch/>
        </p:blipFill>
        <p:spPr>
          <a:xfrm>
            <a:off x="484874" y="1056729"/>
            <a:ext cx="11310174" cy="5389338"/>
          </a:xfrm>
          <a:prstGeom prst="rect">
            <a:avLst/>
          </a:prstGeom>
        </p:spPr>
      </p:pic>
    </p:spTree>
    <p:extLst>
      <p:ext uri="{BB962C8B-B14F-4D97-AF65-F5344CB8AC3E}">
        <p14:creationId xmlns:p14="http://schemas.microsoft.com/office/powerpoint/2010/main" val="292706287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0CDD3-F4A8-4ED7-B007-403B1E9E2DCE}"/>
              </a:ext>
            </a:extLst>
          </p:cNvPr>
          <p:cNvSpPr>
            <a:spLocks noGrp="1"/>
          </p:cNvSpPr>
          <p:nvPr>
            <p:ph type="body" sz="quarter" idx="10"/>
          </p:nvPr>
        </p:nvSpPr>
        <p:spPr/>
        <p:txBody>
          <a:bodyPr/>
          <a:lstStyle/>
          <a:p>
            <a:pPr algn="l"/>
            <a:r>
              <a:rPr lang="en-US" sz="3200" b="1" smtClean="0">
                <a:solidFill>
                  <a:srgbClr val="234F68"/>
                </a:solidFill>
              </a:rPr>
              <a:t>Một </a:t>
            </a:r>
            <a:r>
              <a:rPr lang="en-US" sz="3200" b="1">
                <a:solidFill>
                  <a:srgbClr val="234F68"/>
                </a:solidFill>
              </a:rPr>
              <a:t>số giao diện web </a:t>
            </a:r>
            <a:endParaRPr lang="en-US" sz="3200" b="1" dirty="0">
              <a:solidFill>
                <a:srgbClr val="234F68"/>
              </a:solidFill>
            </a:endParaRPr>
          </a:p>
        </p:txBody>
      </p:sp>
      <p:sp>
        <p:nvSpPr>
          <p:cNvPr id="8" name="Slide Number Placeholder 4">
            <a:extLst>
              <a:ext uri="{FF2B5EF4-FFF2-40B4-BE49-F238E27FC236}">
                <a16:creationId xmlns:a16="http://schemas.microsoft.com/office/drawing/2014/main" id="{15184C25-E2F6-3821-92DD-EDE37B0D2C61}"/>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24</a:t>
            </a:fld>
            <a:endParaRPr lang="en-US" dirty="0">
              <a:solidFill>
                <a:srgbClr val="234F68"/>
              </a:solidFill>
              <a:ea typeface="Roboto" panose="02000000000000000000" pitchFamily="2" charset="0"/>
            </a:endParaRPr>
          </a:p>
        </p:txBody>
      </p:sp>
      <p:pic>
        <p:nvPicPr>
          <p:cNvPr id="4" name="Picture 3"/>
          <p:cNvPicPr>
            <a:picLocks noChangeAspect="1"/>
          </p:cNvPicPr>
          <p:nvPr/>
        </p:nvPicPr>
        <p:blipFill rotWithShape="1">
          <a:blip r:embed="rId2"/>
          <a:srcRect t="6929" b="4904"/>
          <a:stretch/>
        </p:blipFill>
        <p:spPr>
          <a:xfrm>
            <a:off x="1199460" y="1439501"/>
            <a:ext cx="9821333" cy="4870764"/>
          </a:xfrm>
          <a:prstGeom prst="rect">
            <a:avLst/>
          </a:prstGeom>
        </p:spPr>
      </p:pic>
    </p:spTree>
    <p:extLst>
      <p:ext uri="{BB962C8B-B14F-4D97-AF65-F5344CB8AC3E}">
        <p14:creationId xmlns:p14="http://schemas.microsoft.com/office/powerpoint/2010/main" val="177211374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0CDD3-F4A8-4ED7-B007-403B1E9E2DCE}"/>
              </a:ext>
            </a:extLst>
          </p:cNvPr>
          <p:cNvSpPr>
            <a:spLocks noGrp="1"/>
          </p:cNvSpPr>
          <p:nvPr>
            <p:ph type="body" sz="quarter" idx="10"/>
          </p:nvPr>
        </p:nvSpPr>
        <p:spPr/>
        <p:txBody>
          <a:bodyPr/>
          <a:lstStyle/>
          <a:p>
            <a:pPr algn="l"/>
            <a:r>
              <a:rPr lang="en-US" sz="3200" b="1" smtClean="0">
                <a:solidFill>
                  <a:srgbClr val="234F68"/>
                </a:solidFill>
              </a:rPr>
              <a:t>Một </a:t>
            </a:r>
            <a:r>
              <a:rPr lang="en-US" sz="3200" b="1">
                <a:solidFill>
                  <a:srgbClr val="234F68"/>
                </a:solidFill>
              </a:rPr>
              <a:t>số giao diện web </a:t>
            </a:r>
            <a:endParaRPr lang="en-US" sz="3200" b="1" dirty="0">
              <a:solidFill>
                <a:srgbClr val="234F68"/>
              </a:solidFill>
            </a:endParaRPr>
          </a:p>
        </p:txBody>
      </p:sp>
      <p:sp>
        <p:nvSpPr>
          <p:cNvPr id="8" name="Slide Number Placeholder 4">
            <a:extLst>
              <a:ext uri="{FF2B5EF4-FFF2-40B4-BE49-F238E27FC236}">
                <a16:creationId xmlns:a16="http://schemas.microsoft.com/office/drawing/2014/main" id="{15184C25-E2F6-3821-92DD-EDE37B0D2C61}"/>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25</a:t>
            </a:fld>
            <a:endParaRPr lang="en-US" dirty="0">
              <a:solidFill>
                <a:srgbClr val="234F68"/>
              </a:solidFill>
              <a:ea typeface="Roboto" panose="02000000000000000000" pitchFamily="2" charset="0"/>
            </a:endParaRPr>
          </a:p>
        </p:txBody>
      </p:sp>
      <p:pic>
        <p:nvPicPr>
          <p:cNvPr id="4" name="Picture 3"/>
          <p:cNvPicPr>
            <a:picLocks noChangeAspect="1"/>
          </p:cNvPicPr>
          <p:nvPr/>
        </p:nvPicPr>
        <p:blipFill>
          <a:blip r:embed="rId2"/>
          <a:stretch>
            <a:fillRect/>
          </a:stretch>
        </p:blipFill>
        <p:spPr>
          <a:xfrm>
            <a:off x="1861977" y="1586938"/>
            <a:ext cx="8496300" cy="4779169"/>
          </a:xfrm>
          <a:prstGeom prst="rect">
            <a:avLst/>
          </a:prstGeom>
        </p:spPr>
      </p:pic>
    </p:spTree>
    <p:extLst>
      <p:ext uri="{BB962C8B-B14F-4D97-AF65-F5344CB8AC3E}">
        <p14:creationId xmlns:p14="http://schemas.microsoft.com/office/powerpoint/2010/main" val="402457529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85784"/>
            <a:ext cx="12192000" cy="3072341"/>
          </a:xfrm>
          <a:prstGeom prst="rect">
            <a:avLst/>
          </a:prstGeom>
          <a:solidFill>
            <a:srgbClr val="234F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
        <p:nvSpPr>
          <p:cNvPr id="9" name="Title 4"/>
          <p:cNvSpPr txBox="1">
            <a:spLocks/>
          </p:cNvSpPr>
          <p:nvPr/>
        </p:nvSpPr>
        <p:spPr>
          <a:xfrm>
            <a:off x="3023658" y="3218693"/>
            <a:ext cx="6144683" cy="72277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defTabSz="1219170"/>
            <a:r>
              <a:rPr lang="en-US" altLang="ko-KR" sz="4800">
                <a:solidFill>
                  <a:prstClr val="white"/>
                </a:solidFill>
                <a:latin typeface="Arial"/>
              </a:rPr>
              <a:t>5</a:t>
            </a:r>
            <a:r>
              <a:rPr lang="en-US" altLang="ko-KR" sz="4800" smtClean="0">
                <a:solidFill>
                  <a:prstClr val="white"/>
                </a:solidFill>
                <a:latin typeface="Arial"/>
              </a:rPr>
              <a:t>. Kết luận</a:t>
            </a:r>
            <a:endParaRPr lang="ko-KR" altLang="en-US" sz="4800" dirty="0">
              <a:solidFill>
                <a:prstClr val="white"/>
              </a:solidFill>
              <a:latin typeface="Arial"/>
            </a:endParaRPr>
          </a:p>
        </p:txBody>
      </p:sp>
      <p:sp>
        <p:nvSpPr>
          <p:cNvPr id="11" name="Freeform 10"/>
          <p:cNvSpPr/>
          <p:nvPr/>
        </p:nvSpPr>
        <p:spPr>
          <a:xfrm>
            <a:off x="5640284" y="1827491"/>
            <a:ext cx="911432" cy="974079"/>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Tree>
    <p:extLst>
      <p:ext uri="{BB962C8B-B14F-4D97-AF65-F5344CB8AC3E}">
        <p14:creationId xmlns:p14="http://schemas.microsoft.com/office/powerpoint/2010/main" val="225465664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rgbClr val="234F68"/>
                </a:solidFill>
                <a:ea typeface="Roboto Black" panose="02000000000000000000" pitchFamily="2" charset="0"/>
                <a:cs typeface="Open Sans ExtraBold" panose="020B0906030804020204" pitchFamily="34" charset="0"/>
              </a:rPr>
              <a:t>KẾT LUẬN</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mj-lt"/>
                <a:ea typeface="Roboto" panose="02000000000000000000" pitchFamily="2" charset="0"/>
              </a:rPr>
              <a:t>Kết quả đạt được</a:t>
            </a:r>
            <a:endParaRPr lang="en-US" sz="2400" b="1" noProof="1">
              <a:latin typeface="+mj-lt"/>
              <a:ea typeface="Roboto" panose="02000000000000000000" pitchFamily="2" charset="0"/>
            </a:endParaRPr>
          </a:p>
        </p:txBody>
      </p:sp>
      <p:sp>
        <p:nvSpPr>
          <p:cNvPr id="4" name="Slide Number Placeholder 4">
            <a:extLst>
              <a:ext uri="{FF2B5EF4-FFF2-40B4-BE49-F238E27FC236}">
                <a16:creationId xmlns:a16="http://schemas.microsoft.com/office/drawing/2014/main" id="{33AC1B2C-B42E-29DA-F1F0-3550F0EB1C96}"/>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27</a:t>
            </a:fld>
            <a:endParaRPr lang="en-US" dirty="0">
              <a:solidFill>
                <a:srgbClr val="234F68"/>
              </a:solidFill>
              <a:ea typeface="Roboto" panose="02000000000000000000" pitchFamily="2" charset="0"/>
            </a:endParaRPr>
          </a:p>
        </p:txBody>
      </p:sp>
      <p:sp>
        <p:nvSpPr>
          <p:cNvPr id="3" name="TextBox 2">
            <a:extLst>
              <a:ext uri="{FF2B5EF4-FFF2-40B4-BE49-F238E27FC236}">
                <a16:creationId xmlns:a16="http://schemas.microsoft.com/office/drawing/2014/main" id="{6F43F541-3BF8-1CA5-6CF9-A6881B14A723}"/>
              </a:ext>
            </a:extLst>
          </p:cNvPr>
          <p:cNvSpPr txBox="1"/>
          <p:nvPr/>
        </p:nvSpPr>
        <p:spPr>
          <a:xfrm>
            <a:off x="659175" y="1568405"/>
            <a:ext cx="10958059" cy="4176528"/>
          </a:xfrm>
          <a:prstGeom prst="rect">
            <a:avLst/>
          </a:prstGeom>
          <a:noFill/>
        </p:spPr>
        <p:txBody>
          <a:bodyPr wrap="square" rtlCol="0">
            <a:spAutoFit/>
          </a:bodyPr>
          <a:lstStyle/>
          <a:p>
            <a:pPr marL="342900" lvl="0" indent="-342900" algn="just">
              <a:lnSpc>
                <a:spcPct val="120000"/>
              </a:lnSpc>
              <a:spcBef>
                <a:spcPts val="600"/>
              </a:spcBef>
              <a:buFont typeface="Wingdings" panose="05000000000000000000" pitchFamily="2" charset="2"/>
              <a:buChar char="Ø"/>
            </a:pPr>
            <a:r>
              <a:rPr lang="en-US" sz="2400">
                <a:ea typeface="Calibri" panose="020F0502020204030204" pitchFamily="34" charset="0"/>
                <a:cs typeface="Cordia New" panose="020B0304020202020204" pitchFamily="34" charset="-34"/>
              </a:rPr>
              <a:t>Về ứng dụng, xây dựng thành công </a:t>
            </a:r>
            <a:r>
              <a:rPr lang="en-US" sz="2400" smtClean="0">
                <a:ea typeface="Calibri" panose="020F0502020204030204" pitchFamily="34" charset="0"/>
                <a:cs typeface="Cordia New" panose="020B0304020202020204" pitchFamily="34" charset="-34"/>
              </a:rPr>
              <a:t>web chơi game với </a:t>
            </a:r>
            <a:r>
              <a:rPr lang="en-US" sz="2400">
                <a:ea typeface="Calibri" panose="020F0502020204030204" pitchFamily="34" charset="0"/>
                <a:cs typeface="Cordia New" panose="020B0304020202020204" pitchFamily="34" charset="-34"/>
              </a:rPr>
              <a:t>các chức năng:</a:t>
            </a:r>
          </a:p>
          <a:p>
            <a:pPr marL="800100" lvl="1" indent="-342900" algn="just">
              <a:lnSpc>
                <a:spcPct val="120000"/>
              </a:lnSpc>
              <a:spcBef>
                <a:spcPts val="600"/>
              </a:spcBef>
              <a:buFont typeface="Wingdings" panose="05000000000000000000" pitchFamily="2" charset="2"/>
              <a:buChar char="ü"/>
            </a:pPr>
            <a:r>
              <a:rPr lang="en-US" sz="2400" smtClean="0">
                <a:ea typeface="Calibri" panose="020F0502020204030204" pitchFamily="34" charset="0"/>
                <a:cs typeface="Cordia New" panose="020B0304020202020204" pitchFamily="34" charset="-34"/>
              </a:rPr>
              <a:t>Đăng nhập, đăng ký</a:t>
            </a:r>
          </a:p>
          <a:p>
            <a:pPr marL="800100" lvl="1" indent="-342900" algn="just">
              <a:lnSpc>
                <a:spcPct val="120000"/>
              </a:lnSpc>
              <a:spcBef>
                <a:spcPts val="600"/>
              </a:spcBef>
              <a:buFont typeface="Wingdings" panose="05000000000000000000" pitchFamily="2" charset="2"/>
              <a:buChar char="ü"/>
            </a:pPr>
            <a:r>
              <a:rPr lang="en-US" sz="2400" smtClean="0">
                <a:effectLst/>
                <a:ea typeface="Calibri" panose="020F0502020204030204" pitchFamily="34" charset="0"/>
                <a:cs typeface="Cordia New" panose="020B0304020202020204" pitchFamily="34" charset="-34"/>
              </a:rPr>
              <a:t>Tìm kiếm</a:t>
            </a:r>
          </a:p>
          <a:p>
            <a:pPr marL="800100" lvl="1" indent="-342900" algn="just">
              <a:lnSpc>
                <a:spcPct val="120000"/>
              </a:lnSpc>
              <a:spcBef>
                <a:spcPts val="600"/>
              </a:spcBef>
              <a:buFont typeface="Wingdings" panose="05000000000000000000" pitchFamily="2" charset="2"/>
              <a:buChar char="ü"/>
            </a:pPr>
            <a:r>
              <a:rPr lang="en-US" sz="2400" smtClean="0">
                <a:ea typeface="Calibri" panose="020F0502020204030204" pitchFamily="34" charset="0"/>
                <a:cs typeface="Cordia New" panose="020B0304020202020204" pitchFamily="34" charset="-34"/>
              </a:rPr>
              <a:t>Chơi trò chơi</a:t>
            </a:r>
          </a:p>
          <a:p>
            <a:pPr marL="800100" lvl="1" indent="-342900" algn="just">
              <a:lnSpc>
                <a:spcPct val="120000"/>
              </a:lnSpc>
              <a:spcBef>
                <a:spcPts val="600"/>
              </a:spcBef>
              <a:buFont typeface="Wingdings" panose="05000000000000000000" pitchFamily="2" charset="2"/>
              <a:buChar char="ü"/>
            </a:pPr>
            <a:r>
              <a:rPr lang="en-US" sz="2400" smtClean="0">
                <a:ea typeface="Calibri" panose="020F0502020204030204" pitchFamily="34" charset="0"/>
                <a:cs typeface="Cordia New" panose="020B0304020202020204" pitchFamily="34" charset="-34"/>
              </a:rPr>
              <a:t>Đánh giá/ bình luận trò chơi</a:t>
            </a:r>
          </a:p>
          <a:p>
            <a:pPr marL="800100" lvl="1" indent="-342900" algn="just">
              <a:lnSpc>
                <a:spcPct val="120000"/>
              </a:lnSpc>
              <a:spcBef>
                <a:spcPts val="600"/>
              </a:spcBef>
              <a:buFont typeface="Wingdings" panose="05000000000000000000" pitchFamily="2" charset="2"/>
              <a:buChar char="ü"/>
            </a:pPr>
            <a:r>
              <a:rPr lang="en-US" sz="2400" smtClean="0">
                <a:effectLst/>
                <a:ea typeface="Calibri" panose="020F0502020204030204" pitchFamily="34" charset="0"/>
                <a:cs typeface="Cordia New" panose="020B0304020202020204" pitchFamily="34" charset="-34"/>
              </a:rPr>
              <a:t>Cập nhật trò chơi</a:t>
            </a:r>
          </a:p>
          <a:p>
            <a:pPr marL="800100" lvl="1" indent="-342900" algn="just">
              <a:lnSpc>
                <a:spcPct val="120000"/>
              </a:lnSpc>
              <a:spcBef>
                <a:spcPts val="600"/>
              </a:spcBef>
              <a:buFont typeface="Wingdings" panose="05000000000000000000" pitchFamily="2" charset="2"/>
              <a:buChar char="ü"/>
            </a:pPr>
            <a:endParaRPr lang="en-US" sz="2400">
              <a:effectLst/>
              <a:ea typeface="Calibri" panose="020F0502020204030204" pitchFamily="34" charset="0"/>
              <a:cs typeface="Cordia New" panose="020B0304020202020204" pitchFamily="34" charset="-34"/>
            </a:endParaRPr>
          </a:p>
          <a:p>
            <a:pPr marL="800100" lvl="1" indent="-342900" algn="just">
              <a:lnSpc>
                <a:spcPct val="120000"/>
              </a:lnSpc>
              <a:spcBef>
                <a:spcPts val="600"/>
              </a:spcBef>
              <a:buFont typeface="Wingdings" panose="05000000000000000000" pitchFamily="2" charset="2"/>
              <a:buChar char="ü"/>
            </a:pPr>
            <a:endParaRPr lang="en-US" sz="2400">
              <a:effectLst/>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18726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rgbClr val="234F68"/>
                </a:solidFill>
                <a:ea typeface="Roboto Black" panose="02000000000000000000" pitchFamily="2" charset="0"/>
                <a:cs typeface="Open Sans ExtraBold" panose="020B0906030804020204" pitchFamily="34" charset="0"/>
              </a:rPr>
              <a:t>KẾT LUẬN</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mj-lt"/>
                <a:ea typeface="Roboto" panose="02000000000000000000" pitchFamily="2" charset="0"/>
              </a:rPr>
              <a:t>Hạn chế</a:t>
            </a:r>
            <a:endParaRPr lang="en-US" sz="2400" b="1" noProof="1">
              <a:latin typeface="+mj-lt"/>
              <a:ea typeface="Roboto" panose="02000000000000000000" pitchFamily="2" charset="0"/>
            </a:endParaRPr>
          </a:p>
        </p:txBody>
      </p:sp>
      <p:sp>
        <p:nvSpPr>
          <p:cNvPr id="4" name="Slide Number Placeholder 4">
            <a:extLst>
              <a:ext uri="{FF2B5EF4-FFF2-40B4-BE49-F238E27FC236}">
                <a16:creationId xmlns:a16="http://schemas.microsoft.com/office/drawing/2014/main" id="{33AC1B2C-B42E-29DA-F1F0-3550F0EB1C96}"/>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28</a:t>
            </a:fld>
            <a:endParaRPr lang="en-US" dirty="0">
              <a:solidFill>
                <a:srgbClr val="234F68"/>
              </a:solidFill>
              <a:ea typeface="Roboto" panose="02000000000000000000" pitchFamily="2" charset="0"/>
            </a:endParaRPr>
          </a:p>
        </p:txBody>
      </p:sp>
      <p:sp>
        <p:nvSpPr>
          <p:cNvPr id="3" name="TextBox 2">
            <a:extLst>
              <a:ext uri="{FF2B5EF4-FFF2-40B4-BE49-F238E27FC236}">
                <a16:creationId xmlns:a16="http://schemas.microsoft.com/office/drawing/2014/main" id="{6F43F541-3BF8-1CA5-6CF9-A6881B14A723}"/>
              </a:ext>
            </a:extLst>
          </p:cNvPr>
          <p:cNvSpPr txBox="1"/>
          <p:nvPr/>
        </p:nvSpPr>
        <p:spPr>
          <a:xfrm>
            <a:off x="659175" y="1568405"/>
            <a:ext cx="10958059" cy="1535036"/>
          </a:xfrm>
          <a:prstGeom prst="rect">
            <a:avLst/>
          </a:prstGeom>
          <a:noFill/>
        </p:spPr>
        <p:txBody>
          <a:bodyPr wrap="square" rtlCol="0">
            <a:spAutoFit/>
          </a:bodyPr>
          <a:lstStyle/>
          <a:p>
            <a:pPr marL="342900" lvl="0" indent="-342900" algn="just">
              <a:lnSpc>
                <a:spcPct val="120000"/>
              </a:lnSpc>
              <a:spcBef>
                <a:spcPts val="600"/>
              </a:spcBef>
              <a:buFont typeface="Wingdings" panose="05000000000000000000" pitchFamily="2" charset="2"/>
              <a:buChar char="Ø"/>
            </a:pPr>
            <a:r>
              <a:rPr lang="en-US" sz="2400">
                <a:ea typeface="Calibri" panose="020F0502020204030204" pitchFamily="34" charset="0"/>
                <a:cs typeface="Cordia New" panose="020B0304020202020204" pitchFamily="34" charset="-34"/>
              </a:rPr>
              <a:t>Chức năng realtime hiệu năng chưa tốt.</a:t>
            </a:r>
          </a:p>
          <a:p>
            <a:pPr marL="342900" lvl="0" indent="-342900" algn="just">
              <a:lnSpc>
                <a:spcPct val="120000"/>
              </a:lnSpc>
              <a:spcBef>
                <a:spcPts val="600"/>
              </a:spcBef>
              <a:buFont typeface="Wingdings" panose="05000000000000000000" pitchFamily="2" charset="2"/>
              <a:buChar char="Ø"/>
            </a:pPr>
            <a:r>
              <a:rPr lang="en-US" sz="2400">
                <a:ea typeface="Calibri" panose="020F0502020204030204" pitchFamily="34" charset="0"/>
                <a:cs typeface="Cordia New" panose="020B0304020202020204" pitchFamily="34" charset="-34"/>
              </a:rPr>
              <a:t>Chưa có thanh toán bằng thẻ ngân hàng Việt Nam.</a:t>
            </a:r>
          </a:p>
          <a:p>
            <a:pPr marL="342900" lvl="0" indent="-342900" algn="just">
              <a:lnSpc>
                <a:spcPct val="120000"/>
              </a:lnSpc>
              <a:spcBef>
                <a:spcPts val="600"/>
              </a:spcBef>
              <a:buFont typeface="Wingdings" panose="05000000000000000000" pitchFamily="2" charset="2"/>
              <a:buChar char="Ø"/>
            </a:pPr>
            <a:r>
              <a:rPr lang="en-US" sz="2400">
                <a:ea typeface="Calibri" panose="020F0502020204030204" pitchFamily="34" charset="0"/>
                <a:cs typeface="Cordia New" panose="020B0304020202020204" pitchFamily="34" charset="-34"/>
              </a:rPr>
              <a:t>Tính ứng dụng còn hạn chế, mang tính chất mô phỏng.</a:t>
            </a:r>
          </a:p>
        </p:txBody>
      </p:sp>
    </p:spTree>
    <p:extLst>
      <p:ext uri="{BB962C8B-B14F-4D97-AF65-F5344CB8AC3E}">
        <p14:creationId xmlns:p14="http://schemas.microsoft.com/office/powerpoint/2010/main" val="3554135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rgbClr val="234F68"/>
                </a:solidFill>
                <a:ea typeface="Roboto Black" panose="02000000000000000000" pitchFamily="2" charset="0"/>
                <a:cs typeface="Open Sans ExtraBold" panose="020B0906030804020204" pitchFamily="34" charset="0"/>
              </a:rPr>
              <a:t>KẾT LUẬN</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0" name="Text Placeholder 2">
            <a:extLst>
              <a:ext uri="{FF2B5EF4-FFF2-40B4-BE49-F238E27FC236}">
                <a16:creationId xmlns:a16="http://schemas.microsoft.com/office/drawing/2014/main" id="{69F193D5-0AC6-503F-F7EF-A3805A1EFCAD}"/>
              </a:ext>
            </a:extLst>
          </p:cNvPr>
          <p:cNvSpPr txBox="1">
            <a:spLocks/>
          </p:cNvSpPr>
          <p:nvPr/>
        </p:nvSpPr>
        <p:spPr>
          <a:xfrm>
            <a:off x="659175" y="948022"/>
            <a:ext cx="10862677" cy="36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mj-lt"/>
                <a:ea typeface="Roboto" panose="02000000000000000000" pitchFamily="2" charset="0"/>
              </a:rPr>
              <a:t>Hướng phát triển</a:t>
            </a:r>
            <a:endParaRPr lang="en-US" sz="2400" b="1" noProof="1">
              <a:latin typeface="+mj-lt"/>
              <a:ea typeface="Roboto" panose="02000000000000000000" pitchFamily="2" charset="0"/>
            </a:endParaRPr>
          </a:p>
        </p:txBody>
      </p:sp>
      <p:sp>
        <p:nvSpPr>
          <p:cNvPr id="4" name="Slide Number Placeholder 4">
            <a:extLst>
              <a:ext uri="{FF2B5EF4-FFF2-40B4-BE49-F238E27FC236}">
                <a16:creationId xmlns:a16="http://schemas.microsoft.com/office/drawing/2014/main" id="{33AC1B2C-B42E-29DA-F1F0-3550F0EB1C96}"/>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29</a:t>
            </a:fld>
            <a:endParaRPr lang="en-US" dirty="0">
              <a:solidFill>
                <a:srgbClr val="234F68"/>
              </a:solidFill>
              <a:ea typeface="Roboto" panose="02000000000000000000" pitchFamily="2" charset="0"/>
            </a:endParaRPr>
          </a:p>
        </p:txBody>
      </p:sp>
      <p:sp>
        <p:nvSpPr>
          <p:cNvPr id="3" name="TextBox 2">
            <a:extLst>
              <a:ext uri="{FF2B5EF4-FFF2-40B4-BE49-F238E27FC236}">
                <a16:creationId xmlns:a16="http://schemas.microsoft.com/office/drawing/2014/main" id="{6F43F541-3BF8-1CA5-6CF9-A6881B14A723}"/>
              </a:ext>
            </a:extLst>
          </p:cNvPr>
          <p:cNvSpPr txBox="1"/>
          <p:nvPr/>
        </p:nvSpPr>
        <p:spPr>
          <a:xfrm>
            <a:off x="659175" y="1568405"/>
            <a:ext cx="10958059" cy="2095958"/>
          </a:xfrm>
          <a:prstGeom prst="rect">
            <a:avLst/>
          </a:prstGeom>
          <a:noFill/>
        </p:spPr>
        <p:txBody>
          <a:bodyPr wrap="square" rtlCol="0">
            <a:spAutoFit/>
          </a:bodyPr>
          <a:lstStyle/>
          <a:p>
            <a:pPr marL="342900" lvl="0" indent="-342900" algn="just">
              <a:lnSpc>
                <a:spcPct val="120000"/>
              </a:lnSpc>
              <a:spcBef>
                <a:spcPts val="600"/>
              </a:spcBef>
              <a:buFont typeface="Wingdings" panose="05000000000000000000" pitchFamily="2" charset="2"/>
              <a:buChar char="Ø"/>
            </a:pPr>
            <a:r>
              <a:rPr lang="en-US" sz="2400">
                <a:ea typeface="Calibri" panose="020F0502020204030204" pitchFamily="34" charset="0"/>
                <a:cs typeface="Cordia New" panose="020B0304020202020204" pitchFamily="34" charset="-34"/>
              </a:rPr>
              <a:t>Cải thiện hiệu năng và </a:t>
            </a:r>
            <a:r>
              <a:rPr lang="en-US" sz="2400" smtClean="0">
                <a:ea typeface="Calibri" panose="020F0502020204030204" pitchFamily="34" charset="0"/>
                <a:cs typeface="Cordia New" panose="020B0304020202020204" pitchFamily="34" charset="-34"/>
              </a:rPr>
              <a:t>trải nghiệm </a:t>
            </a:r>
            <a:r>
              <a:rPr lang="en-US" sz="2400">
                <a:ea typeface="Calibri" panose="020F0502020204030204" pitchFamily="34" charset="0"/>
                <a:cs typeface="Cordia New" panose="020B0304020202020204" pitchFamily="34" charset="-34"/>
              </a:rPr>
              <a:t>của </a:t>
            </a:r>
            <a:r>
              <a:rPr lang="en-US" sz="2400" smtClean="0">
                <a:ea typeface="Calibri" panose="020F0502020204030204" pitchFamily="34" charset="0"/>
                <a:cs typeface="Cordia New" panose="020B0304020202020204" pitchFamily="34" charset="-34"/>
              </a:rPr>
              <a:t>người dùng.</a:t>
            </a:r>
            <a:endParaRPr lang="en-US" sz="2400">
              <a:ea typeface="Calibri" panose="020F0502020204030204" pitchFamily="34" charset="0"/>
              <a:cs typeface="Cordia New" panose="020B0304020202020204" pitchFamily="34" charset="-34"/>
            </a:endParaRPr>
          </a:p>
          <a:p>
            <a:pPr marL="342900" lvl="0" indent="-342900" algn="just">
              <a:lnSpc>
                <a:spcPct val="120000"/>
              </a:lnSpc>
              <a:spcBef>
                <a:spcPts val="600"/>
              </a:spcBef>
              <a:buFont typeface="Wingdings" panose="05000000000000000000" pitchFamily="2" charset="2"/>
              <a:buChar char="Ø"/>
            </a:pPr>
            <a:r>
              <a:rPr lang="en-US" sz="2400" smtClean="0">
                <a:ea typeface="Calibri" panose="020F0502020204030204" pitchFamily="34" charset="0"/>
                <a:cs typeface="Cordia New" panose="020B0304020202020204" pitchFamily="34" charset="-34"/>
              </a:rPr>
              <a:t>Tối ưu hệ thống dễ nhìn và dễ dễ sử dụng hơn</a:t>
            </a:r>
          </a:p>
          <a:p>
            <a:pPr marL="342900" lvl="0" indent="-342900" algn="just">
              <a:lnSpc>
                <a:spcPct val="120000"/>
              </a:lnSpc>
              <a:spcBef>
                <a:spcPts val="600"/>
              </a:spcBef>
              <a:buFont typeface="Wingdings" panose="05000000000000000000" pitchFamily="2" charset="2"/>
              <a:buChar char="Ø"/>
            </a:pPr>
            <a:r>
              <a:rPr lang="en-US" sz="2400" smtClean="0">
                <a:ea typeface="Calibri" panose="020F0502020204030204" pitchFamily="34" charset="0"/>
                <a:cs typeface="Cordia New" panose="020B0304020202020204" pitchFamily="34" charset="-34"/>
              </a:rPr>
              <a:t>Phát </a:t>
            </a:r>
            <a:r>
              <a:rPr lang="en-US" sz="2400">
                <a:ea typeface="Calibri" panose="020F0502020204030204" pitchFamily="34" charset="0"/>
                <a:cs typeface="Cordia New" panose="020B0304020202020204" pitchFamily="34" charset="-34"/>
              </a:rPr>
              <a:t>triển thêm tính năng chuyển đổi ngôn ngữ để hướng tới việc sử dụng quốc tế</a:t>
            </a:r>
            <a:r>
              <a:rPr lang="en-US" sz="2400" smtClean="0">
                <a:ea typeface="Calibri" panose="020F0502020204030204" pitchFamily="34" charset="0"/>
                <a:cs typeface="Cordia New" panose="020B0304020202020204" pitchFamily="34" charset="-34"/>
              </a:rPr>
              <a:t>.</a:t>
            </a:r>
          </a:p>
          <a:p>
            <a:pPr marL="342900" lvl="0" indent="-342900" algn="just">
              <a:lnSpc>
                <a:spcPct val="120000"/>
              </a:lnSpc>
              <a:spcBef>
                <a:spcPts val="600"/>
              </a:spcBef>
              <a:buFont typeface="Wingdings" panose="05000000000000000000" pitchFamily="2" charset="2"/>
              <a:buChar char="Ø"/>
            </a:pPr>
            <a:endParaRPr lang="en-US" sz="240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971287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1485784"/>
            <a:ext cx="12192000" cy="3072341"/>
          </a:xfrm>
          <a:prstGeom prst="rect">
            <a:avLst/>
          </a:prstGeom>
          <a:solidFill>
            <a:srgbClr val="234F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
        <p:nvSpPr>
          <p:cNvPr id="9" name="Title 4"/>
          <p:cNvSpPr txBox="1">
            <a:spLocks/>
          </p:cNvSpPr>
          <p:nvPr/>
        </p:nvSpPr>
        <p:spPr>
          <a:xfrm>
            <a:off x="3023659" y="3115151"/>
            <a:ext cx="6144683" cy="72277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defTabSz="1219170"/>
            <a:r>
              <a:rPr lang="en-US" altLang="ko-KR" sz="4800">
                <a:solidFill>
                  <a:prstClr val="white"/>
                </a:solidFill>
                <a:latin typeface="Arial"/>
              </a:rPr>
              <a:t>1. Tổng quan</a:t>
            </a:r>
            <a:endParaRPr lang="ko-KR" altLang="en-US" sz="4800" dirty="0">
              <a:solidFill>
                <a:prstClr val="white"/>
              </a:solidFill>
              <a:latin typeface="Arial"/>
            </a:endParaRPr>
          </a:p>
        </p:txBody>
      </p:sp>
      <p:sp>
        <p:nvSpPr>
          <p:cNvPr id="11" name="Freeform 10"/>
          <p:cNvSpPr/>
          <p:nvPr/>
        </p:nvSpPr>
        <p:spPr>
          <a:xfrm>
            <a:off x="5640284" y="1865199"/>
            <a:ext cx="911432" cy="974079"/>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Tree>
    <p:extLst>
      <p:ext uri="{BB962C8B-B14F-4D97-AF65-F5344CB8AC3E}">
        <p14:creationId xmlns:p14="http://schemas.microsoft.com/office/powerpoint/2010/main" val="231859530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642594" y="2200944"/>
            <a:ext cx="10906812" cy="1928211"/>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defTabSz="1219170"/>
            <a:r>
              <a:rPr lang="en-US" altLang="ko-KR" sz="4800">
                <a:solidFill>
                  <a:srgbClr val="234F68"/>
                </a:solidFill>
                <a:latin typeface="Arial"/>
              </a:rPr>
              <a:t>NHÓM EM XIN TRÂN TRỌNG CẢM ƠN THẦY CÔ VÀ CÁC BẠN ĐÃ CHÚ Ý LẮNG NGHE</a:t>
            </a:r>
            <a:endParaRPr lang="ko-KR" altLang="en-US" sz="4800" dirty="0">
              <a:solidFill>
                <a:srgbClr val="234F68"/>
              </a:solidFill>
              <a:latin typeface="Arial"/>
            </a:endParaRPr>
          </a:p>
        </p:txBody>
      </p:sp>
    </p:spTree>
    <p:extLst>
      <p:ext uri="{BB962C8B-B14F-4D97-AF65-F5344CB8AC3E}">
        <p14:creationId xmlns:p14="http://schemas.microsoft.com/office/powerpoint/2010/main" val="360252022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D357F67F-0427-4BAA-9380-F41F55352CAE}"/>
              </a:ext>
            </a:extLst>
          </p:cNvPr>
          <p:cNvSpPr/>
          <p:nvPr/>
        </p:nvSpPr>
        <p:spPr>
          <a:xfrm flipH="1">
            <a:off x="10190600" y="5127024"/>
            <a:ext cx="1428908" cy="1391467"/>
          </a:xfrm>
          <a:custGeom>
            <a:avLst/>
            <a:gdLst>
              <a:gd name="connsiteX0" fmla="*/ 4823327 w 7041036"/>
              <a:gd name="connsiteY0" fmla="*/ 6241356 h 6856549"/>
              <a:gd name="connsiteX1" fmla="*/ 4616505 w 7041036"/>
              <a:gd name="connsiteY1" fmla="*/ 6449115 h 6856549"/>
              <a:gd name="connsiteX2" fmla="*/ 4414524 w 7041036"/>
              <a:gd name="connsiteY2" fmla="*/ 6285716 h 6856549"/>
              <a:gd name="connsiteX3" fmla="*/ 4410120 w 7041036"/>
              <a:gd name="connsiteY3" fmla="*/ 6244784 h 6856549"/>
              <a:gd name="connsiteX4" fmla="*/ 4410117 w 7041036"/>
              <a:gd name="connsiteY4" fmla="*/ 6244817 h 6856549"/>
              <a:gd name="connsiteX5" fmla="*/ 4616506 w 7041036"/>
              <a:gd name="connsiteY5" fmla="*/ 6449187 h 6856549"/>
              <a:gd name="connsiteX6" fmla="*/ 4823327 w 7041036"/>
              <a:gd name="connsiteY6" fmla="*/ 6241356 h 6856549"/>
              <a:gd name="connsiteX7" fmla="*/ 4438060 w 7041036"/>
              <a:gd name="connsiteY7" fmla="*/ 6145667 h 6856549"/>
              <a:gd name="connsiteX8" fmla="*/ 4426186 w 7041036"/>
              <a:gd name="connsiteY8" fmla="*/ 6163386 h 6856549"/>
              <a:gd name="connsiteX9" fmla="*/ 4414168 w 7041036"/>
              <a:gd name="connsiteY9" fmla="*/ 6202657 h 6856549"/>
              <a:gd name="connsiteX10" fmla="*/ 4411548 w 7041036"/>
              <a:gd name="connsiteY10" fmla="*/ 6229920 h 6856549"/>
              <a:gd name="connsiteX11" fmla="*/ 4414187 w 7041036"/>
              <a:gd name="connsiteY11" fmla="*/ 6202606 h 6856549"/>
              <a:gd name="connsiteX12" fmla="*/ 4426216 w 7041036"/>
              <a:gd name="connsiteY12" fmla="*/ 6163345 h 6856549"/>
              <a:gd name="connsiteX13" fmla="*/ 5454465 w 7041036"/>
              <a:gd name="connsiteY13" fmla="*/ 3718751 h 6856549"/>
              <a:gd name="connsiteX14" fmla="*/ 6017023 w 7041036"/>
              <a:gd name="connsiteY14" fmla="*/ 4882520 h 6856549"/>
              <a:gd name="connsiteX15" fmla="*/ 4561555 w 7041036"/>
              <a:gd name="connsiteY15" fmla="*/ 5586204 h 6856549"/>
              <a:gd name="connsiteX16" fmla="*/ 3998997 w 7041036"/>
              <a:gd name="connsiteY16" fmla="*/ 4424310 h 6856549"/>
              <a:gd name="connsiteX17" fmla="*/ 5454465 w 7041036"/>
              <a:gd name="connsiteY17" fmla="*/ 3718751 h 6856549"/>
              <a:gd name="connsiteX18" fmla="*/ 4814962 w 7041036"/>
              <a:gd name="connsiteY18" fmla="*/ 2397198 h 6856549"/>
              <a:gd name="connsiteX19" fmla="*/ 5377520 w 7041036"/>
              <a:gd name="connsiteY19" fmla="*/ 3559020 h 6856549"/>
              <a:gd name="connsiteX20" fmla="*/ 3920105 w 7041036"/>
              <a:gd name="connsiteY20" fmla="*/ 4264579 h 6856549"/>
              <a:gd name="connsiteX21" fmla="*/ 3357547 w 7041036"/>
              <a:gd name="connsiteY21" fmla="*/ 3100810 h 6856549"/>
              <a:gd name="connsiteX22" fmla="*/ 4814962 w 7041036"/>
              <a:gd name="connsiteY22" fmla="*/ 2397198 h 6856549"/>
              <a:gd name="connsiteX23" fmla="*/ 5663090 w 7041036"/>
              <a:gd name="connsiteY23" fmla="*/ 1923845 h 6856549"/>
              <a:gd name="connsiteX24" fmla="*/ 6865223 w 7041036"/>
              <a:gd name="connsiteY24" fmla="*/ 4409166 h 6856549"/>
              <a:gd name="connsiteX25" fmla="*/ 6138102 w 7041036"/>
              <a:gd name="connsiteY25" fmla="*/ 4761080 h 6856549"/>
              <a:gd name="connsiteX26" fmla="*/ 4936041 w 7041036"/>
              <a:gd name="connsiteY26" fmla="*/ 2275830 h 6856549"/>
              <a:gd name="connsiteX27" fmla="*/ 5663090 w 7041036"/>
              <a:gd name="connsiteY27" fmla="*/ 1923845 h 6856549"/>
              <a:gd name="connsiteX28" fmla="*/ 917008 w 7041036"/>
              <a:gd name="connsiteY28" fmla="*/ 1238117 h 6856549"/>
              <a:gd name="connsiteX29" fmla="*/ 1429158 w 7041036"/>
              <a:gd name="connsiteY29" fmla="*/ 1590176 h 6856549"/>
              <a:gd name="connsiteX30" fmla="*/ 1479782 w 7041036"/>
              <a:gd name="connsiteY30" fmla="*/ 1860025 h 6856549"/>
              <a:gd name="connsiteX31" fmla="*/ 1485695 w 7041036"/>
              <a:gd name="connsiteY31" fmla="*/ 1927595 h 6856549"/>
              <a:gd name="connsiteX32" fmla="*/ 1544035 w 7041036"/>
              <a:gd name="connsiteY32" fmla="*/ 1961489 h 6856549"/>
              <a:gd name="connsiteX33" fmla="*/ 2224282 w 7041036"/>
              <a:gd name="connsiteY33" fmla="*/ 2197299 h 6856549"/>
              <a:gd name="connsiteX34" fmla="*/ 2569995 w 7041036"/>
              <a:gd name="connsiteY34" fmla="*/ 2222971 h 6856549"/>
              <a:gd name="connsiteX35" fmla="*/ 2963086 w 7041036"/>
              <a:gd name="connsiteY35" fmla="*/ 2467725 h 6856549"/>
              <a:gd name="connsiteX36" fmla="*/ 2968639 w 7041036"/>
              <a:gd name="connsiteY36" fmla="*/ 2737213 h 6856549"/>
              <a:gd name="connsiteX37" fmla="*/ 2927317 w 7041036"/>
              <a:gd name="connsiteY37" fmla="*/ 2810192 h 6856549"/>
              <a:gd name="connsiteX38" fmla="*/ 2924866 w 7041036"/>
              <a:gd name="connsiteY38" fmla="*/ 2842067 h 6856549"/>
              <a:gd name="connsiteX39" fmla="*/ 3312187 w 7041036"/>
              <a:gd name="connsiteY39" fmla="*/ 3573731 h 6856549"/>
              <a:gd name="connsiteX40" fmla="*/ 4406150 w 7041036"/>
              <a:gd name="connsiteY40" fmla="*/ 5642092 h 6856549"/>
              <a:gd name="connsiteX41" fmla="*/ 4416607 w 7041036"/>
              <a:gd name="connsiteY41" fmla="*/ 5661202 h 6856549"/>
              <a:gd name="connsiteX42" fmla="*/ 4503648 w 7041036"/>
              <a:gd name="connsiteY42" fmla="*/ 5639640 h 6856549"/>
              <a:gd name="connsiteX43" fmla="*/ 4788064 w 7041036"/>
              <a:gd name="connsiteY43" fmla="*/ 5653919 h 6856549"/>
              <a:gd name="connsiteX44" fmla="*/ 4822534 w 7041036"/>
              <a:gd name="connsiteY44" fmla="*/ 5650962 h 6856549"/>
              <a:gd name="connsiteX45" fmla="*/ 6969283 w 7041036"/>
              <a:gd name="connsiteY45" fmla="*/ 4655002 h 6856549"/>
              <a:gd name="connsiteX46" fmla="*/ 6992575 w 7041036"/>
              <a:gd name="connsiteY46" fmla="*/ 4644689 h 6856549"/>
              <a:gd name="connsiteX47" fmla="*/ 7041036 w 7041036"/>
              <a:gd name="connsiteY47" fmla="*/ 4843939 h 6856549"/>
              <a:gd name="connsiteX48" fmla="*/ 5025462 w 7041036"/>
              <a:gd name="connsiteY48" fmla="*/ 5782281 h 6856549"/>
              <a:gd name="connsiteX49" fmla="*/ 5029861 w 7041036"/>
              <a:gd name="connsiteY49" fmla="*/ 6695960 h 6856549"/>
              <a:gd name="connsiteX50" fmla="*/ 4170555 w 7041036"/>
              <a:gd name="connsiteY50" fmla="*/ 6664302 h 6856549"/>
              <a:gd name="connsiteX51" fmla="*/ 4226588 w 7041036"/>
              <a:gd name="connsiteY51" fmla="*/ 5768219 h 6856549"/>
              <a:gd name="connsiteX52" fmla="*/ 2775158 w 7041036"/>
              <a:gd name="connsiteY52" fmla="*/ 2907834 h 6856549"/>
              <a:gd name="connsiteX53" fmla="*/ 2369663 w 7041036"/>
              <a:gd name="connsiteY53" fmla="*/ 2928819 h 6856549"/>
              <a:gd name="connsiteX54" fmla="*/ 1512883 w 7041036"/>
              <a:gd name="connsiteY54" fmla="*/ 2725820 h 6856549"/>
              <a:gd name="connsiteX55" fmla="*/ 1522762 w 7041036"/>
              <a:gd name="connsiteY55" fmla="*/ 3577481 h 6856549"/>
              <a:gd name="connsiteX56" fmla="*/ 2082651 w 7041036"/>
              <a:gd name="connsiteY56" fmla="*/ 4131457 h 6856549"/>
              <a:gd name="connsiteX57" fmla="*/ 2714871 w 7041036"/>
              <a:gd name="connsiteY57" fmla="*/ 5209915 h 6856549"/>
              <a:gd name="connsiteX58" fmla="*/ 2966619 w 7041036"/>
              <a:gd name="connsiteY58" fmla="*/ 6296018 h 6856549"/>
              <a:gd name="connsiteX59" fmla="*/ 2776816 w 7041036"/>
              <a:gd name="connsiteY59" fmla="*/ 6601419 h 6856549"/>
              <a:gd name="connsiteX60" fmla="*/ 2329856 w 7041036"/>
              <a:gd name="connsiteY60" fmla="*/ 6483946 h 6856549"/>
              <a:gd name="connsiteX61" fmla="*/ 2251902 w 7041036"/>
              <a:gd name="connsiteY61" fmla="*/ 6279215 h 6856549"/>
              <a:gd name="connsiteX62" fmla="*/ 2120727 w 7041036"/>
              <a:gd name="connsiteY62" fmla="*/ 5628751 h 6856549"/>
              <a:gd name="connsiteX63" fmla="*/ 1656965 w 7041036"/>
              <a:gd name="connsiteY63" fmla="*/ 4700866 h 6856549"/>
              <a:gd name="connsiteX64" fmla="*/ 1500767 w 7041036"/>
              <a:gd name="connsiteY64" fmla="*/ 4514020 h 6856549"/>
              <a:gd name="connsiteX65" fmla="*/ 1487065 w 7041036"/>
              <a:gd name="connsiteY65" fmla="*/ 4495847 h 6856549"/>
              <a:gd name="connsiteX66" fmla="*/ 1377741 w 7041036"/>
              <a:gd name="connsiteY66" fmla="*/ 4908192 h 6856549"/>
              <a:gd name="connsiteX67" fmla="*/ 700450 w 7041036"/>
              <a:gd name="connsiteY67" fmla="*/ 6430293 h 6856549"/>
              <a:gd name="connsiteX68" fmla="*/ 280533 w 7041036"/>
              <a:gd name="connsiteY68" fmla="*/ 6673677 h 6856549"/>
              <a:gd name="connsiteX69" fmla="*/ 19698 w 7041036"/>
              <a:gd name="connsiteY69" fmla="*/ 6452144 h 6856549"/>
              <a:gd name="connsiteX70" fmla="*/ 15083 w 7041036"/>
              <a:gd name="connsiteY70" fmla="*/ 6235370 h 6856549"/>
              <a:gd name="connsiteX71" fmla="*/ 524782 w 7041036"/>
              <a:gd name="connsiteY71" fmla="*/ 4969921 h 6856549"/>
              <a:gd name="connsiteX72" fmla="*/ 701749 w 7041036"/>
              <a:gd name="connsiteY72" fmla="*/ 4424166 h 6856549"/>
              <a:gd name="connsiteX73" fmla="*/ 542017 w 7041036"/>
              <a:gd name="connsiteY73" fmla="*/ 3973961 h 6856549"/>
              <a:gd name="connsiteX74" fmla="*/ 424111 w 7041036"/>
              <a:gd name="connsiteY74" fmla="*/ 3659546 h 6856549"/>
              <a:gd name="connsiteX75" fmla="*/ 377165 w 7041036"/>
              <a:gd name="connsiteY75" fmla="*/ 1773272 h 6856549"/>
              <a:gd name="connsiteX76" fmla="*/ 491177 w 7041036"/>
              <a:gd name="connsiteY76" fmla="*/ 1445877 h 6856549"/>
              <a:gd name="connsiteX77" fmla="*/ 917008 w 7041036"/>
              <a:gd name="connsiteY77" fmla="*/ 1238117 h 6856549"/>
              <a:gd name="connsiteX78" fmla="*/ 949603 w 7041036"/>
              <a:gd name="connsiteY78" fmla="*/ 0 h 6856549"/>
              <a:gd name="connsiteX79" fmla="*/ 1483892 w 7041036"/>
              <a:gd name="connsiteY79" fmla="*/ 534506 h 6856549"/>
              <a:gd name="connsiteX80" fmla="*/ 948810 w 7041036"/>
              <a:gd name="connsiteY80" fmla="*/ 1072329 h 6856549"/>
              <a:gd name="connsiteX81" fmla="*/ 412861 w 7041036"/>
              <a:gd name="connsiteY81" fmla="*/ 534722 h 6856549"/>
              <a:gd name="connsiteX82" fmla="*/ 949603 w 7041036"/>
              <a:gd name="connsiteY82" fmla="*/ 0 h 685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41036" h="6856549">
                <a:moveTo>
                  <a:pt x="4823327" y="6241356"/>
                </a:moveTo>
                <a:cubicBezTo>
                  <a:pt x="4823327" y="6356737"/>
                  <a:pt x="4731743" y="6448754"/>
                  <a:pt x="4616505" y="6449115"/>
                </a:cubicBezTo>
                <a:cubicBezTo>
                  <a:pt x="4518259" y="6449430"/>
                  <a:pt x="4434314" y="6378523"/>
                  <a:pt x="4414524" y="6285716"/>
                </a:cubicBezTo>
                <a:lnTo>
                  <a:pt x="4410120" y="6244784"/>
                </a:lnTo>
                <a:lnTo>
                  <a:pt x="4410117" y="6244817"/>
                </a:lnTo>
                <a:cubicBezTo>
                  <a:pt x="4410621" y="6356882"/>
                  <a:pt x="4504225" y="6449548"/>
                  <a:pt x="4616506" y="6449187"/>
                </a:cubicBezTo>
                <a:cubicBezTo>
                  <a:pt x="4731743" y="6448754"/>
                  <a:pt x="4823327" y="6356737"/>
                  <a:pt x="4823327" y="6241356"/>
                </a:cubicBezTo>
                <a:close/>
                <a:moveTo>
                  <a:pt x="4438060" y="6145667"/>
                </a:moveTo>
                <a:lnTo>
                  <a:pt x="4426186" y="6163386"/>
                </a:lnTo>
                <a:cubicBezTo>
                  <a:pt x="4420946" y="6175901"/>
                  <a:pt x="4416893" y="6189038"/>
                  <a:pt x="4414168" y="6202657"/>
                </a:cubicBezTo>
                <a:lnTo>
                  <a:pt x="4411548" y="6229920"/>
                </a:lnTo>
                <a:lnTo>
                  <a:pt x="4414187" y="6202606"/>
                </a:lnTo>
                <a:cubicBezTo>
                  <a:pt x="4416917" y="6188992"/>
                  <a:pt x="4420974" y="6175858"/>
                  <a:pt x="4426216" y="6163345"/>
                </a:cubicBezTo>
                <a:close/>
                <a:moveTo>
                  <a:pt x="5454465" y="3718751"/>
                </a:moveTo>
                <a:cubicBezTo>
                  <a:pt x="5642249" y="4107155"/>
                  <a:pt x="5829240" y="4493972"/>
                  <a:pt x="6017023" y="4882520"/>
                </a:cubicBezTo>
                <a:cubicBezTo>
                  <a:pt x="5532204" y="5116961"/>
                  <a:pt x="5048106" y="5350970"/>
                  <a:pt x="4561555" y="5586204"/>
                </a:cubicBezTo>
                <a:cubicBezTo>
                  <a:pt x="4373771" y="5198449"/>
                  <a:pt x="4186853" y="4812353"/>
                  <a:pt x="3998997" y="4424310"/>
                </a:cubicBezTo>
                <a:cubicBezTo>
                  <a:pt x="4484538" y="4188932"/>
                  <a:pt x="4968853" y="3954202"/>
                  <a:pt x="5454465" y="3718751"/>
                </a:cubicBezTo>
                <a:close/>
                <a:moveTo>
                  <a:pt x="4814962" y="2397198"/>
                </a:moveTo>
                <a:cubicBezTo>
                  <a:pt x="5002890" y="2785241"/>
                  <a:pt x="5189520" y="3170832"/>
                  <a:pt x="5377520" y="3559020"/>
                </a:cubicBezTo>
                <a:cubicBezTo>
                  <a:pt x="4891980" y="3794038"/>
                  <a:pt x="4407088" y="4028767"/>
                  <a:pt x="3920105" y="4264579"/>
                </a:cubicBezTo>
                <a:cubicBezTo>
                  <a:pt x="3732538" y="3876536"/>
                  <a:pt x="3545619" y="3489863"/>
                  <a:pt x="3357547" y="3100810"/>
                </a:cubicBezTo>
                <a:cubicBezTo>
                  <a:pt x="3843376" y="2866297"/>
                  <a:pt x="4327979" y="2632360"/>
                  <a:pt x="4814962" y="2397198"/>
                </a:cubicBezTo>
                <a:close/>
                <a:moveTo>
                  <a:pt x="5663090" y="1923845"/>
                </a:moveTo>
                <a:cubicBezTo>
                  <a:pt x="6063681" y="2751924"/>
                  <a:pt x="6463911" y="3579355"/>
                  <a:pt x="6865223" y="4409166"/>
                </a:cubicBezTo>
                <a:cubicBezTo>
                  <a:pt x="6622273" y="4526783"/>
                  <a:pt x="6380981" y="4643535"/>
                  <a:pt x="6138102" y="4761080"/>
                </a:cubicBezTo>
                <a:cubicBezTo>
                  <a:pt x="5737367" y="3932640"/>
                  <a:pt x="5337209" y="3105209"/>
                  <a:pt x="4936041" y="2275830"/>
                </a:cubicBezTo>
                <a:cubicBezTo>
                  <a:pt x="5178703" y="2158357"/>
                  <a:pt x="5419923" y="2041606"/>
                  <a:pt x="5663090" y="1923845"/>
                </a:cubicBezTo>
                <a:close/>
                <a:moveTo>
                  <a:pt x="917008" y="1238117"/>
                </a:moveTo>
                <a:cubicBezTo>
                  <a:pt x="1148492" y="1228525"/>
                  <a:pt x="1342910" y="1364677"/>
                  <a:pt x="1429158" y="1590176"/>
                </a:cubicBezTo>
                <a:cubicBezTo>
                  <a:pt x="1462402" y="1677073"/>
                  <a:pt x="1478484" y="1767070"/>
                  <a:pt x="1479782" y="1860025"/>
                </a:cubicBezTo>
                <a:cubicBezTo>
                  <a:pt x="1480142" y="1883029"/>
                  <a:pt x="1474950" y="1910575"/>
                  <a:pt x="1485695" y="1927595"/>
                </a:cubicBezTo>
                <a:cubicBezTo>
                  <a:pt x="1496368" y="1944470"/>
                  <a:pt x="1523555" y="1951321"/>
                  <a:pt x="1544035" y="1961489"/>
                </a:cubicBezTo>
                <a:cubicBezTo>
                  <a:pt x="1760736" y="2069082"/>
                  <a:pt x="1985875" y="2153093"/>
                  <a:pt x="2224282" y="2197299"/>
                </a:cubicBezTo>
                <a:cubicBezTo>
                  <a:pt x="2309593" y="2213092"/>
                  <a:pt x="2540861" y="2226505"/>
                  <a:pt x="2569995" y="2222971"/>
                </a:cubicBezTo>
                <a:cubicBezTo>
                  <a:pt x="2750784" y="2200761"/>
                  <a:pt x="2900852" y="2305902"/>
                  <a:pt x="2963086" y="2467725"/>
                </a:cubicBezTo>
                <a:cubicBezTo>
                  <a:pt x="2997195" y="2556497"/>
                  <a:pt x="3004118" y="2647071"/>
                  <a:pt x="2968639" y="2737213"/>
                </a:cubicBezTo>
                <a:cubicBezTo>
                  <a:pt x="2958471" y="2763030"/>
                  <a:pt x="2943038" y="2787188"/>
                  <a:pt x="2927317" y="2810192"/>
                </a:cubicBezTo>
                <a:cubicBezTo>
                  <a:pt x="2919241" y="2822019"/>
                  <a:pt x="2918159" y="2829519"/>
                  <a:pt x="2924866" y="2842067"/>
                </a:cubicBezTo>
                <a:cubicBezTo>
                  <a:pt x="3054310" y="3085810"/>
                  <a:pt x="3183176" y="3329770"/>
                  <a:pt x="3312187" y="3573731"/>
                </a:cubicBezTo>
                <a:cubicBezTo>
                  <a:pt x="3676866" y="4263208"/>
                  <a:pt x="4041472" y="4952614"/>
                  <a:pt x="4406150" y="5642092"/>
                </a:cubicBezTo>
                <a:cubicBezTo>
                  <a:pt x="4409396" y="5648294"/>
                  <a:pt x="4412857" y="5654352"/>
                  <a:pt x="4416607" y="5661202"/>
                </a:cubicBezTo>
                <a:cubicBezTo>
                  <a:pt x="4445885" y="5653847"/>
                  <a:pt x="4474514" y="5645481"/>
                  <a:pt x="4503648" y="5639640"/>
                </a:cubicBezTo>
                <a:cubicBezTo>
                  <a:pt x="4599559" y="5620386"/>
                  <a:pt x="4694460" y="5626660"/>
                  <a:pt x="4788064" y="5653919"/>
                </a:cubicBezTo>
                <a:cubicBezTo>
                  <a:pt x="4800756" y="5657596"/>
                  <a:pt x="4810996" y="5656298"/>
                  <a:pt x="4822534" y="5650962"/>
                </a:cubicBezTo>
                <a:cubicBezTo>
                  <a:pt x="5538045" y="5318807"/>
                  <a:pt x="6253700" y="4986868"/>
                  <a:pt x="6969283" y="4655002"/>
                </a:cubicBezTo>
                <a:cubicBezTo>
                  <a:pt x="6976206" y="4651828"/>
                  <a:pt x="6983201" y="4648872"/>
                  <a:pt x="6992575" y="4644689"/>
                </a:cubicBezTo>
                <a:cubicBezTo>
                  <a:pt x="7008801" y="4711250"/>
                  <a:pt x="7024666" y="4776657"/>
                  <a:pt x="7041036" y="4843939"/>
                </a:cubicBezTo>
                <a:cubicBezTo>
                  <a:pt x="6369010" y="5156768"/>
                  <a:pt x="5697633" y="5469380"/>
                  <a:pt x="5025462" y="5782281"/>
                </a:cubicBezTo>
                <a:cubicBezTo>
                  <a:pt x="5312906" y="6041241"/>
                  <a:pt x="5285719" y="6464115"/>
                  <a:pt x="5029861" y="6695960"/>
                </a:cubicBezTo>
                <a:cubicBezTo>
                  <a:pt x="4780276" y="6922036"/>
                  <a:pt x="4400237" y="6907541"/>
                  <a:pt x="4170555" y="6664302"/>
                </a:cubicBezTo>
                <a:cubicBezTo>
                  <a:pt x="3931859" y="6411544"/>
                  <a:pt x="3944047" y="6009366"/>
                  <a:pt x="4226588" y="5768219"/>
                </a:cubicBezTo>
                <a:cubicBezTo>
                  <a:pt x="3742922" y="4815022"/>
                  <a:pt x="3258968" y="3861247"/>
                  <a:pt x="2775158" y="2907834"/>
                </a:cubicBezTo>
                <a:cubicBezTo>
                  <a:pt x="2668502" y="2930551"/>
                  <a:pt x="2398004" y="2931704"/>
                  <a:pt x="2369663" y="2928819"/>
                </a:cubicBezTo>
                <a:cubicBezTo>
                  <a:pt x="2174091" y="2908843"/>
                  <a:pt x="1709608" y="2791659"/>
                  <a:pt x="1512883" y="2725820"/>
                </a:cubicBezTo>
                <a:cubicBezTo>
                  <a:pt x="1512377" y="2730362"/>
                  <a:pt x="1519877" y="3520078"/>
                  <a:pt x="1522762" y="3577481"/>
                </a:cubicBezTo>
                <a:cubicBezTo>
                  <a:pt x="1523194" y="3586351"/>
                  <a:pt x="1920179" y="3935885"/>
                  <a:pt x="2082651" y="4131457"/>
                </a:cubicBezTo>
                <a:cubicBezTo>
                  <a:pt x="2352500" y="4456257"/>
                  <a:pt x="2561702" y="4816752"/>
                  <a:pt x="2714871" y="5209915"/>
                </a:cubicBezTo>
                <a:cubicBezTo>
                  <a:pt x="2880804" y="5602790"/>
                  <a:pt x="2960273" y="6210059"/>
                  <a:pt x="2966619" y="6296018"/>
                </a:cubicBezTo>
                <a:cubicBezTo>
                  <a:pt x="2976787" y="6433899"/>
                  <a:pt x="2910876" y="6549497"/>
                  <a:pt x="2776816" y="6601419"/>
                </a:cubicBezTo>
                <a:cubicBezTo>
                  <a:pt x="2622133" y="6661273"/>
                  <a:pt x="2432402" y="6611370"/>
                  <a:pt x="2329856" y="6483946"/>
                </a:cubicBezTo>
                <a:cubicBezTo>
                  <a:pt x="2281757" y="6424164"/>
                  <a:pt x="2258536" y="6354718"/>
                  <a:pt x="2251902" y="6279215"/>
                </a:cubicBezTo>
                <a:cubicBezTo>
                  <a:pt x="2232575" y="6057466"/>
                  <a:pt x="2187144" y="5840909"/>
                  <a:pt x="2120727" y="5628751"/>
                </a:cubicBezTo>
                <a:cubicBezTo>
                  <a:pt x="2016018" y="5294577"/>
                  <a:pt x="1868113" y="4981676"/>
                  <a:pt x="1656965" y="4700866"/>
                </a:cubicBezTo>
                <a:cubicBezTo>
                  <a:pt x="1608216" y="4636036"/>
                  <a:pt x="1552977" y="4576254"/>
                  <a:pt x="1500767" y="4514020"/>
                </a:cubicBezTo>
                <a:cubicBezTo>
                  <a:pt x="1496584" y="4509188"/>
                  <a:pt x="1493051" y="4503924"/>
                  <a:pt x="1487065" y="4495847"/>
                </a:cubicBezTo>
                <a:cubicBezTo>
                  <a:pt x="1471272" y="4643535"/>
                  <a:pt x="1426850" y="4776585"/>
                  <a:pt x="1377741" y="4908192"/>
                </a:cubicBezTo>
                <a:cubicBezTo>
                  <a:pt x="1302599" y="5109605"/>
                  <a:pt x="731387" y="6308854"/>
                  <a:pt x="700450" y="6430293"/>
                </a:cubicBezTo>
                <a:cubicBezTo>
                  <a:pt x="647231" y="6639062"/>
                  <a:pt x="462764" y="6719757"/>
                  <a:pt x="280533" y="6673677"/>
                </a:cubicBezTo>
                <a:cubicBezTo>
                  <a:pt x="158373" y="6642812"/>
                  <a:pt x="65995" y="6573222"/>
                  <a:pt x="19698" y="6452144"/>
                </a:cubicBezTo>
                <a:cubicBezTo>
                  <a:pt x="-7561" y="6380824"/>
                  <a:pt x="-4027" y="6308205"/>
                  <a:pt x="15083" y="6235370"/>
                </a:cubicBezTo>
                <a:cubicBezTo>
                  <a:pt x="72846" y="6016073"/>
                  <a:pt x="435145" y="5180781"/>
                  <a:pt x="524782" y="4969921"/>
                </a:cubicBezTo>
                <a:cubicBezTo>
                  <a:pt x="599780" y="4793460"/>
                  <a:pt x="661365" y="4612094"/>
                  <a:pt x="701749" y="4424166"/>
                </a:cubicBezTo>
                <a:cubicBezTo>
                  <a:pt x="720931" y="4337197"/>
                  <a:pt x="674057" y="4088405"/>
                  <a:pt x="542017" y="3973961"/>
                </a:cubicBezTo>
                <a:cubicBezTo>
                  <a:pt x="469831" y="3881295"/>
                  <a:pt x="430313" y="3776297"/>
                  <a:pt x="424111" y="3659546"/>
                </a:cubicBezTo>
                <a:cubicBezTo>
                  <a:pt x="418270" y="3550366"/>
                  <a:pt x="386396" y="1904086"/>
                  <a:pt x="377165" y="1773272"/>
                </a:cubicBezTo>
                <a:cubicBezTo>
                  <a:pt x="368295" y="1647218"/>
                  <a:pt x="408751" y="1538687"/>
                  <a:pt x="491177" y="1445877"/>
                </a:cubicBezTo>
                <a:cubicBezTo>
                  <a:pt x="604179" y="1318739"/>
                  <a:pt x="746243" y="1245257"/>
                  <a:pt x="917008" y="1238117"/>
                </a:cubicBezTo>
                <a:close/>
                <a:moveTo>
                  <a:pt x="949603" y="0"/>
                </a:moveTo>
                <a:cubicBezTo>
                  <a:pt x="1245196" y="505"/>
                  <a:pt x="1483460" y="238840"/>
                  <a:pt x="1483892" y="534506"/>
                </a:cubicBezTo>
                <a:cubicBezTo>
                  <a:pt x="1484325" y="832407"/>
                  <a:pt x="1245629" y="1072329"/>
                  <a:pt x="948810" y="1072329"/>
                </a:cubicBezTo>
                <a:cubicBezTo>
                  <a:pt x="652351" y="1072329"/>
                  <a:pt x="412501" y="831758"/>
                  <a:pt x="412861" y="534722"/>
                </a:cubicBezTo>
                <a:cubicBezTo>
                  <a:pt x="413150" y="239056"/>
                  <a:pt x="653649" y="-505"/>
                  <a:pt x="949603" y="0"/>
                </a:cubicBezTo>
                <a:close/>
              </a:path>
            </a:pathLst>
          </a:custGeom>
          <a:solidFill>
            <a:schemeClr val="accent1"/>
          </a:solidFill>
          <a:ln w="7202"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089BED46-37E4-1D7D-5843-603F6003CDE8}"/>
              </a:ext>
            </a:extLst>
          </p:cNvPr>
          <p:cNvGrpSpPr/>
          <p:nvPr/>
        </p:nvGrpSpPr>
        <p:grpSpPr>
          <a:xfrm>
            <a:off x="340592" y="1785427"/>
            <a:ext cx="4542493" cy="4502280"/>
            <a:chOff x="321738" y="1285807"/>
            <a:chExt cx="4542493" cy="4502280"/>
          </a:xfrm>
        </p:grpSpPr>
        <p:grpSp>
          <p:nvGrpSpPr>
            <p:cNvPr id="2" name="Group 1">
              <a:extLst>
                <a:ext uri="{FF2B5EF4-FFF2-40B4-BE49-F238E27FC236}">
                  <a16:creationId xmlns:a16="http://schemas.microsoft.com/office/drawing/2014/main" id="{554D1645-3111-7284-49DB-57A9AB178EC7}"/>
                </a:ext>
              </a:extLst>
            </p:cNvPr>
            <p:cNvGrpSpPr/>
            <p:nvPr/>
          </p:nvGrpSpPr>
          <p:grpSpPr>
            <a:xfrm>
              <a:off x="482803" y="1285807"/>
              <a:ext cx="4381428" cy="4502280"/>
              <a:chOff x="252313" y="286566"/>
              <a:chExt cx="5951298" cy="6359824"/>
            </a:xfrm>
          </p:grpSpPr>
          <p:sp>
            <p:nvSpPr>
              <p:cNvPr id="38" name="Oval 37">
                <a:extLst>
                  <a:ext uri="{FF2B5EF4-FFF2-40B4-BE49-F238E27FC236}">
                    <a16:creationId xmlns:a16="http://schemas.microsoft.com/office/drawing/2014/main" id="{5B4E27CE-A866-4B18-8401-D200EEBA8FF7}"/>
                  </a:ext>
                </a:extLst>
              </p:cNvPr>
              <p:cNvSpPr/>
              <p:nvPr/>
            </p:nvSpPr>
            <p:spPr>
              <a:xfrm>
                <a:off x="252313" y="4501721"/>
                <a:ext cx="5588536" cy="35456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2931215-3B9E-49D0-9AAE-BAC928D0FE1F}"/>
                  </a:ext>
                </a:extLst>
              </p:cNvPr>
              <p:cNvSpPr/>
              <p:nvPr/>
            </p:nvSpPr>
            <p:spPr>
              <a:xfrm>
                <a:off x="3344025" y="409915"/>
                <a:ext cx="1127808" cy="751545"/>
              </a:xfrm>
              <a:custGeom>
                <a:avLst/>
                <a:gdLst>
                  <a:gd name="connsiteX0" fmla="*/ 282266 w 1127808"/>
                  <a:gd name="connsiteY0" fmla="*/ 749041 h 751545"/>
                  <a:gd name="connsiteX1" fmla="*/ 73668 w 1127808"/>
                  <a:gd name="connsiteY1" fmla="*/ 699320 h 751545"/>
                  <a:gd name="connsiteX2" fmla="*/ 11851 w 1127808"/>
                  <a:gd name="connsiteY2" fmla="*/ 471768 h 751545"/>
                  <a:gd name="connsiteX3" fmla="*/ 193493 w 1127808"/>
                  <a:gd name="connsiteY3" fmla="*/ 341942 h 751545"/>
                  <a:gd name="connsiteX4" fmla="*/ 270550 w 1127808"/>
                  <a:gd name="connsiteY4" fmla="*/ 296508 h 751545"/>
                  <a:gd name="connsiteX5" fmla="*/ 418949 w 1127808"/>
                  <a:gd name="connsiteY5" fmla="*/ 200020 h 751545"/>
                  <a:gd name="connsiteX6" fmla="*/ 477147 w 1127808"/>
                  <a:gd name="connsiteY6" fmla="*/ 158015 h 751545"/>
                  <a:gd name="connsiteX7" fmla="*/ 727369 w 1127808"/>
                  <a:gd name="connsiteY7" fmla="*/ 90 h 751545"/>
                  <a:gd name="connsiteX8" fmla="*/ 972923 w 1127808"/>
                  <a:gd name="connsiteY8" fmla="*/ 193067 h 751545"/>
                  <a:gd name="connsiteX9" fmla="*/ 979686 w 1127808"/>
                  <a:gd name="connsiteY9" fmla="*/ 301461 h 751545"/>
                  <a:gd name="connsiteX10" fmla="*/ 1005784 w 1127808"/>
                  <a:gd name="connsiteY10" fmla="*/ 350705 h 751545"/>
                  <a:gd name="connsiteX11" fmla="*/ 1117798 w 1127808"/>
                  <a:gd name="connsiteY11" fmla="*/ 587973 h 751545"/>
                  <a:gd name="connsiteX12" fmla="*/ 906153 w 1127808"/>
                  <a:gd name="connsiteY12" fmla="*/ 749612 h 751545"/>
                  <a:gd name="connsiteX13" fmla="*/ 282266 w 1127808"/>
                  <a:gd name="connsiteY13" fmla="*/ 749041 h 7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7808" h="751545">
                    <a:moveTo>
                      <a:pt x="282266" y="749041"/>
                    </a:moveTo>
                    <a:cubicBezTo>
                      <a:pt x="198445" y="747517"/>
                      <a:pt x="133580" y="748850"/>
                      <a:pt x="73668" y="699320"/>
                    </a:cubicBezTo>
                    <a:cubicBezTo>
                      <a:pt x="8327" y="645314"/>
                      <a:pt x="-17105" y="556160"/>
                      <a:pt x="11851" y="471768"/>
                    </a:cubicBezTo>
                    <a:cubicBezTo>
                      <a:pt x="37568" y="396997"/>
                      <a:pt x="112530" y="340799"/>
                      <a:pt x="193493" y="341942"/>
                    </a:cubicBezTo>
                    <a:cubicBezTo>
                      <a:pt x="231402" y="342419"/>
                      <a:pt x="252738" y="332322"/>
                      <a:pt x="270550" y="296508"/>
                    </a:cubicBezTo>
                    <a:cubicBezTo>
                      <a:pt x="299887" y="237453"/>
                      <a:pt x="353226" y="203925"/>
                      <a:pt x="418949" y="200020"/>
                    </a:cubicBezTo>
                    <a:cubicBezTo>
                      <a:pt x="451715" y="198115"/>
                      <a:pt x="464574" y="185828"/>
                      <a:pt x="477147" y="158015"/>
                    </a:cubicBezTo>
                    <a:cubicBezTo>
                      <a:pt x="522391" y="58193"/>
                      <a:pt x="622118" y="-2672"/>
                      <a:pt x="727369" y="90"/>
                    </a:cubicBezTo>
                    <a:cubicBezTo>
                      <a:pt x="843764" y="3233"/>
                      <a:pt x="939014" y="83339"/>
                      <a:pt x="972923" y="193067"/>
                    </a:cubicBezTo>
                    <a:cubicBezTo>
                      <a:pt x="984068" y="228976"/>
                      <a:pt x="980924" y="265266"/>
                      <a:pt x="979686" y="301461"/>
                    </a:cubicBezTo>
                    <a:cubicBezTo>
                      <a:pt x="978924" y="324226"/>
                      <a:pt x="983496" y="338609"/>
                      <a:pt x="1005784" y="350705"/>
                    </a:cubicBezTo>
                    <a:cubicBezTo>
                      <a:pt x="1125133" y="416428"/>
                      <a:pt x="1143230" y="493485"/>
                      <a:pt x="1117798" y="587973"/>
                    </a:cubicBezTo>
                    <a:cubicBezTo>
                      <a:pt x="1091985" y="683318"/>
                      <a:pt x="1042932" y="746279"/>
                      <a:pt x="906153" y="749612"/>
                    </a:cubicBezTo>
                    <a:cubicBezTo>
                      <a:pt x="745371" y="753613"/>
                      <a:pt x="386279" y="750374"/>
                      <a:pt x="282266" y="749041"/>
                    </a:cubicBezTo>
                    <a:close/>
                  </a:path>
                </a:pathLst>
              </a:custGeom>
              <a:solidFill>
                <a:srgbClr val="DAECF8"/>
              </a:solid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8AF45EA4-EB89-4546-93D0-3445D5C6920E}"/>
                  </a:ext>
                </a:extLst>
              </p:cNvPr>
              <p:cNvGrpSpPr/>
              <p:nvPr/>
            </p:nvGrpSpPr>
            <p:grpSpPr>
              <a:xfrm>
                <a:off x="416226" y="715580"/>
                <a:ext cx="3787013" cy="3982306"/>
                <a:chOff x="323546" y="317947"/>
                <a:chExt cx="5292567" cy="5565500"/>
              </a:xfrm>
            </p:grpSpPr>
            <p:sp>
              <p:nvSpPr>
                <p:cNvPr id="24" name="Freeform: Shape 23">
                  <a:extLst>
                    <a:ext uri="{FF2B5EF4-FFF2-40B4-BE49-F238E27FC236}">
                      <a16:creationId xmlns:a16="http://schemas.microsoft.com/office/drawing/2014/main" id="{38CD742F-3013-4C49-9161-5B4368AF4C30}"/>
                    </a:ext>
                  </a:extLst>
                </p:cNvPr>
                <p:cNvSpPr/>
                <p:nvPr/>
              </p:nvSpPr>
              <p:spPr>
                <a:xfrm>
                  <a:off x="834164" y="943116"/>
                  <a:ext cx="4272819" cy="4511880"/>
                </a:xfrm>
                <a:custGeom>
                  <a:avLst/>
                  <a:gdLst>
                    <a:gd name="connsiteX0" fmla="*/ 2171414 w 4272819"/>
                    <a:gd name="connsiteY0" fmla="*/ 23891 h 4511880"/>
                    <a:gd name="connsiteX1" fmla="*/ 2100072 w 4272819"/>
                    <a:gd name="connsiteY1" fmla="*/ 22938 h 4511880"/>
                    <a:gd name="connsiteX2" fmla="*/ 0 w 4272819"/>
                    <a:gd name="connsiteY2" fmla="*/ 2259694 h 4511880"/>
                    <a:gd name="connsiteX3" fmla="*/ 3429 w 4272819"/>
                    <a:gd name="connsiteY3" fmla="*/ 4511880 h 4511880"/>
                    <a:gd name="connsiteX4" fmla="*/ 4269296 w 4272819"/>
                    <a:gd name="connsiteY4" fmla="*/ 4511118 h 4511880"/>
                    <a:gd name="connsiteX5" fmla="*/ 4272820 w 4272819"/>
                    <a:gd name="connsiteY5" fmla="*/ 2262456 h 4511880"/>
                    <a:gd name="connsiteX6" fmla="*/ 2171414 w 4272819"/>
                    <a:gd name="connsiteY6" fmla="*/ 23891 h 4511880"/>
                    <a:gd name="connsiteX7" fmla="*/ 2138553 w 4272819"/>
                    <a:gd name="connsiteY7" fmla="*/ 954293 h 4511880"/>
                    <a:gd name="connsiteX8" fmla="*/ 2561463 w 4272819"/>
                    <a:gd name="connsiteY8" fmla="*/ 1382823 h 4511880"/>
                    <a:gd name="connsiteX9" fmla="*/ 2135315 w 4272819"/>
                    <a:gd name="connsiteY9" fmla="*/ 1809447 h 4511880"/>
                    <a:gd name="connsiteX10" fmla="*/ 1708595 w 4272819"/>
                    <a:gd name="connsiteY10" fmla="*/ 1382060 h 4511880"/>
                    <a:gd name="connsiteX11" fmla="*/ 2138553 w 4272819"/>
                    <a:gd name="connsiteY11" fmla="*/ 954293 h 45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819" h="4511880">
                      <a:moveTo>
                        <a:pt x="2171414" y="23891"/>
                      </a:moveTo>
                      <a:cubicBezTo>
                        <a:pt x="2143030" y="-6494"/>
                        <a:pt x="2129885" y="-9066"/>
                        <a:pt x="2100072" y="22938"/>
                      </a:cubicBezTo>
                      <a:cubicBezTo>
                        <a:pt x="1784985" y="361838"/>
                        <a:pt x="11144" y="2247121"/>
                        <a:pt x="0" y="2259694"/>
                      </a:cubicBezTo>
                      <a:cubicBezTo>
                        <a:pt x="1333" y="2296651"/>
                        <a:pt x="0" y="4361766"/>
                        <a:pt x="3429" y="4511880"/>
                      </a:cubicBezTo>
                      <a:cubicBezTo>
                        <a:pt x="760476" y="4511690"/>
                        <a:pt x="4057841" y="4510928"/>
                        <a:pt x="4269296" y="4511118"/>
                      </a:cubicBezTo>
                      <a:cubicBezTo>
                        <a:pt x="4269867" y="4351956"/>
                        <a:pt x="4272820" y="2323131"/>
                        <a:pt x="4272820" y="2262456"/>
                      </a:cubicBezTo>
                      <a:cubicBezTo>
                        <a:pt x="4261676" y="2249788"/>
                        <a:pt x="2859977" y="759792"/>
                        <a:pt x="2171414" y="23891"/>
                      </a:cubicBezTo>
                      <a:close/>
                      <a:moveTo>
                        <a:pt x="2138553" y="954293"/>
                      </a:moveTo>
                      <a:cubicBezTo>
                        <a:pt x="2374487" y="955245"/>
                        <a:pt x="2561654" y="1144793"/>
                        <a:pt x="2561463" y="1382823"/>
                      </a:cubicBezTo>
                      <a:cubicBezTo>
                        <a:pt x="2561368" y="1618661"/>
                        <a:pt x="2370868" y="1809352"/>
                        <a:pt x="2135315" y="1809447"/>
                      </a:cubicBezTo>
                      <a:cubicBezTo>
                        <a:pt x="1901476" y="1809542"/>
                        <a:pt x="1709833" y="1617518"/>
                        <a:pt x="1708595" y="1382060"/>
                      </a:cubicBezTo>
                      <a:cubicBezTo>
                        <a:pt x="1707452" y="1145555"/>
                        <a:pt x="1900523" y="953435"/>
                        <a:pt x="2138553" y="954293"/>
                      </a:cubicBezTo>
                      <a:close/>
                    </a:path>
                  </a:pathLst>
                </a:custGeom>
                <a:solidFill>
                  <a:srgbClr val="FFCC2A"/>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0AB6DD4-692F-49EC-AFC6-00823DE30DE6}"/>
                    </a:ext>
                  </a:extLst>
                </p:cNvPr>
                <p:cNvSpPr/>
                <p:nvPr/>
              </p:nvSpPr>
              <p:spPr>
                <a:xfrm>
                  <a:off x="1367182" y="3602000"/>
                  <a:ext cx="1285117" cy="1569248"/>
                </a:xfrm>
                <a:custGeom>
                  <a:avLst/>
                  <a:gdLst>
                    <a:gd name="connsiteX0" fmla="*/ 1285114 w 1285117"/>
                    <a:gd name="connsiteY0" fmla="*/ 1521431 h 1569248"/>
                    <a:gd name="connsiteX1" fmla="*/ 1238822 w 1285117"/>
                    <a:gd name="connsiteY1" fmla="*/ 1569056 h 1569248"/>
                    <a:gd name="connsiteX2" fmla="*/ 49817 w 1285117"/>
                    <a:gd name="connsiteY2" fmla="*/ 1569246 h 1569248"/>
                    <a:gd name="connsiteX3" fmla="*/ 96 w 1285117"/>
                    <a:gd name="connsiteY3" fmla="*/ 1519811 h 1569248"/>
                    <a:gd name="connsiteX4" fmla="*/ 1 w 1285117"/>
                    <a:gd name="connsiteY4" fmla="*/ 50961 h 1569248"/>
                    <a:gd name="connsiteX5" fmla="*/ 49055 w 1285117"/>
                    <a:gd name="connsiteY5" fmla="*/ 383 h 1569248"/>
                    <a:gd name="connsiteX6" fmla="*/ 1238060 w 1285117"/>
                    <a:gd name="connsiteY6" fmla="*/ 2 h 1569248"/>
                    <a:gd name="connsiteX7" fmla="*/ 1284923 w 1285117"/>
                    <a:gd name="connsiteY7" fmla="*/ 47818 h 1569248"/>
                    <a:gd name="connsiteX8" fmla="*/ 1284066 w 1285117"/>
                    <a:gd name="connsiteY8" fmla="*/ 784577 h 1569248"/>
                    <a:gd name="connsiteX9" fmla="*/ 1285114 w 1285117"/>
                    <a:gd name="connsiteY9" fmla="*/ 1521431 h 1569248"/>
                    <a:gd name="connsiteX10" fmla="*/ 987839 w 1285117"/>
                    <a:gd name="connsiteY10" fmla="*/ 1423704 h 1569248"/>
                    <a:gd name="connsiteX11" fmla="*/ 1096995 w 1285117"/>
                    <a:gd name="connsiteY11" fmla="*/ 1426657 h 1569248"/>
                    <a:gd name="connsiteX12" fmla="*/ 1141763 w 1285117"/>
                    <a:gd name="connsiteY12" fmla="*/ 1381794 h 1569248"/>
                    <a:gd name="connsiteX13" fmla="*/ 1142048 w 1285117"/>
                    <a:gd name="connsiteY13" fmla="*/ 616270 h 1569248"/>
                    <a:gd name="connsiteX14" fmla="*/ 1092899 w 1285117"/>
                    <a:gd name="connsiteY14" fmla="*/ 570836 h 1569248"/>
                    <a:gd name="connsiteX15" fmla="*/ 193739 w 1285117"/>
                    <a:gd name="connsiteY15" fmla="*/ 570645 h 1569248"/>
                    <a:gd name="connsiteX16" fmla="*/ 142685 w 1285117"/>
                    <a:gd name="connsiteY16" fmla="*/ 619318 h 1569248"/>
                    <a:gd name="connsiteX17" fmla="*/ 144305 w 1285117"/>
                    <a:gd name="connsiteY17" fmla="*/ 1380080 h 1569248"/>
                    <a:gd name="connsiteX18" fmla="*/ 152782 w 1285117"/>
                    <a:gd name="connsiteY18" fmla="*/ 1423418 h 1569248"/>
                    <a:gd name="connsiteX19" fmla="*/ 987839 w 1285117"/>
                    <a:gd name="connsiteY19" fmla="*/ 1423704 h 1569248"/>
                    <a:gd name="connsiteX20" fmla="*/ 646939 w 1285117"/>
                    <a:gd name="connsiteY20" fmla="*/ 145068 h 1569248"/>
                    <a:gd name="connsiteX21" fmla="*/ 190787 w 1285117"/>
                    <a:gd name="connsiteY21" fmla="*/ 144401 h 1569248"/>
                    <a:gd name="connsiteX22" fmla="*/ 143924 w 1285117"/>
                    <a:gd name="connsiteY22" fmla="*/ 187454 h 1569248"/>
                    <a:gd name="connsiteX23" fmla="*/ 144305 w 1285117"/>
                    <a:gd name="connsiteY23" fmla="*/ 391670 h 1569248"/>
                    <a:gd name="connsiteX24" fmla="*/ 182405 w 1285117"/>
                    <a:gd name="connsiteY24" fmla="*/ 429199 h 1569248"/>
                    <a:gd name="connsiteX25" fmla="*/ 1104329 w 1285117"/>
                    <a:gd name="connsiteY25" fmla="*/ 429294 h 1569248"/>
                    <a:gd name="connsiteX26" fmla="*/ 1141286 w 1285117"/>
                    <a:gd name="connsiteY26" fmla="*/ 390622 h 1569248"/>
                    <a:gd name="connsiteX27" fmla="*/ 1141477 w 1285117"/>
                    <a:gd name="connsiteY27" fmla="*/ 186406 h 1569248"/>
                    <a:gd name="connsiteX28" fmla="*/ 1098424 w 1285117"/>
                    <a:gd name="connsiteY28" fmla="*/ 144401 h 1569248"/>
                    <a:gd name="connsiteX29" fmla="*/ 646939 w 1285117"/>
                    <a:gd name="connsiteY29" fmla="*/ 145068 h 15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85117" h="1569248">
                      <a:moveTo>
                        <a:pt x="1285114" y="1521431"/>
                      </a:moveTo>
                      <a:cubicBezTo>
                        <a:pt x="1285304" y="1557625"/>
                        <a:pt x="1277589" y="1569246"/>
                        <a:pt x="1238822" y="1569056"/>
                      </a:cubicBezTo>
                      <a:cubicBezTo>
                        <a:pt x="842487" y="1567532"/>
                        <a:pt x="446152" y="1567722"/>
                        <a:pt x="49817" y="1569246"/>
                      </a:cubicBezTo>
                      <a:cubicBezTo>
                        <a:pt x="10764" y="1569436"/>
                        <a:pt x="1" y="1559531"/>
                        <a:pt x="96" y="1519811"/>
                      </a:cubicBezTo>
                      <a:cubicBezTo>
                        <a:pt x="1430" y="1030226"/>
                        <a:pt x="1334" y="540641"/>
                        <a:pt x="1" y="50961"/>
                      </a:cubicBezTo>
                      <a:cubicBezTo>
                        <a:pt x="-94" y="12671"/>
                        <a:pt x="8573" y="193"/>
                        <a:pt x="49055" y="383"/>
                      </a:cubicBezTo>
                      <a:cubicBezTo>
                        <a:pt x="445390" y="1812"/>
                        <a:pt x="841725" y="1621"/>
                        <a:pt x="1238060" y="2"/>
                      </a:cubicBezTo>
                      <a:cubicBezTo>
                        <a:pt x="1276637" y="-188"/>
                        <a:pt x="1285114" y="11051"/>
                        <a:pt x="1284923" y="47818"/>
                      </a:cubicBezTo>
                      <a:cubicBezTo>
                        <a:pt x="1283304" y="293372"/>
                        <a:pt x="1284066" y="539022"/>
                        <a:pt x="1284066" y="784577"/>
                      </a:cubicBezTo>
                      <a:cubicBezTo>
                        <a:pt x="1284066" y="784672"/>
                        <a:pt x="1283495" y="1275876"/>
                        <a:pt x="1285114" y="1521431"/>
                      </a:cubicBezTo>
                      <a:close/>
                      <a:moveTo>
                        <a:pt x="987839" y="1423704"/>
                      </a:moveTo>
                      <a:cubicBezTo>
                        <a:pt x="1024224" y="1424466"/>
                        <a:pt x="1060895" y="1423037"/>
                        <a:pt x="1096995" y="1426657"/>
                      </a:cubicBezTo>
                      <a:cubicBezTo>
                        <a:pt x="1133190" y="1430181"/>
                        <a:pt x="1141953" y="1417036"/>
                        <a:pt x="1141763" y="1381794"/>
                      </a:cubicBezTo>
                      <a:cubicBezTo>
                        <a:pt x="1140239" y="1126619"/>
                        <a:pt x="1139858" y="871445"/>
                        <a:pt x="1142048" y="616270"/>
                      </a:cubicBezTo>
                      <a:cubicBezTo>
                        <a:pt x="1142429" y="575407"/>
                        <a:pt x="1127285" y="570740"/>
                        <a:pt x="1092899" y="570836"/>
                      </a:cubicBezTo>
                      <a:cubicBezTo>
                        <a:pt x="793148" y="571883"/>
                        <a:pt x="493491" y="572074"/>
                        <a:pt x="193739" y="570645"/>
                      </a:cubicBezTo>
                      <a:cubicBezTo>
                        <a:pt x="155830" y="570455"/>
                        <a:pt x="142400" y="577979"/>
                        <a:pt x="142685" y="619318"/>
                      </a:cubicBezTo>
                      <a:cubicBezTo>
                        <a:pt x="144781" y="872873"/>
                        <a:pt x="143638" y="1126524"/>
                        <a:pt x="144305" y="1380080"/>
                      </a:cubicBezTo>
                      <a:cubicBezTo>
                        <a:pt x="144305" y="1394462"/>
                        <a:pt x="135732" y="1411893"/>
                        <a:pt x="152782" y="1423418"/>
                      </a:cubicBezTo>
                      <a:cubicBezTo>
                        <a:pt x="431102" y="1423514"/>
                        <a:pt x="709518" y="1423609"/>
                        <a:pt x="987839" y="1423704"/>
                      </a:cubicBezTo>
                      <a:close/>
                      <a:moveTo>
                        <a:pt x="646939" y="145068"/>
                      </a:moveTo>
                      <a:cubicBezTo>
                        <a:pt x="494825" y="145068"/>
                        <a:pt x="342806" y="145925"/>
                        <a:pt x="190787" y="144401"/>
                      </a:cubicBezTo>
                      <a:cubicBezTo>
                        <a:pt x="157830" y="144115"/>
                        <a:pt x="142019" y="148878"/>
                        <a:pt x="143924" y="187454"/>
                      </a:cubicBezTo>
                      <a:cubicBezTo>
                        <a:pt x="147257" y="255368"/>
                        <a:pt x="146114" y="323567"/>
                        <a:pt x="144305" y="391670"/>
                      </a:cubicBezTo>
                      <a:cubicBezTo>
                        <a:pt x="143543" y="421103"/>
                        <a:pt x="153734" y="429294"/>
                        <a:pt x="182405" y="429199"/>
                      </a:cubicBezTo>
                      <a:cubicBezTo>
                        <a:pt x="489681" y="428342"/>
                        <a:pt x="797053" y="428342"/>
                        <a:pt x="1104329" y="429294"/>
                      </a:cubicBezTo>
                      <a:cubicBezTo>
                        <a:pt x="1134333" y="429389"/>
                        <a:pt x="1141953" y="418721"/>
                        <a:pt x="1141286" y="390622"/>
                      </a:cubicBezTo>
                      <a:cubicBezTo>
                        <a:pt x="1139572" y="322614"/>
                        <a:pt x="1138905" y="254415"/>
                        <a:pt x="1141477" y="186406"/>
                      </a:cubicBezTo>
                      <a:cubicBezTo>
                        <a:pt x="1142810" y="152212"/>
                        <a:pt x="1130904" y="144115"/>
                        <a:pt x="1098424" y="144401"/>
                      </a:cubicBezTo>
                      <a:cubicBezTo>
                        <a:pt x="947834" y="145925"/>
                        <a:pt x="797339" y="145068"/>
                        <a:pt x="646939" y="145068"/>
                      </a:cubicBezTo>
                      <a:close/>
                    </a:path>
                  </a:pathLst>
                </a:custGeom>
                <a:solidFill>
                  <a:srgbClr val="5A617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039959-64F1-4D22-9DDF-22617CE8AD8B}"/>
                    </a:ext>
                  </a:extLst>
                </p:cNvPr>
                <p:cNvSpPr/>
                <p:nvPr/>
              </p:nvSpPr>
              <p:spPr>
                <a:xfrm>
                  <a:off x="1509296" y="4179599"/>
                  <a:ext cx="850868" cy="849535"/>
                </a:xfrm>
                <a:custGeom>
                  <a:avLst/>
                  <a:gdLst>
                    <a:gd name="connsiteX0" fmla="*/ 0 w 850868"/>
                    <a:gd name="connsiteY0" fmla="*/ 16859 h 849535"/>
                    <a:gd name="connsiteX1" fmla="*/ 0 w 850868"/>
                    <a:gd name="connsiteY1" fmla="*/ 825627 h 849535"/>
                    <a:gd name="connsiteX2" fmla="*/ 23908 w 850868"/>
                    <a:gd name="connsiteY2" fmla="*/ 849535 h 849535"/>
                    <a:gd name="connsiteX3" fmla="*/ 850868 w 850868"/>
                    <a:gd name="connsiteY3" fmla="*/ 849535 h 849535"/>
                    <a:gd name="connsiteX4" fmla="*/ 7049 w 850868"/>
                    <a:gd name="connsiteY4" fmla="*/ 0 h 849535"/>
                    <a:gd name="connsiteX5" fmla="*/ 0 w 850868"/>
                    <a:gd name="connsiteY5" fmla="*/ 16859 h 84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868" h="849535">
                      <a:moveTo>
                        <a:pt x="0" y="16859"/>
                      </a:moveTo>
                      <a:lnTo>
                        <a:pt x="0" y="825627"/>
                      </a:lnTo>
                      <a:cubicBezTo>
                        <a:pt x="0" y="838772"/>
                        <a:pt x="10668" y="849535"/>
                        <a:pt x="23908" y="849535"/>
                      </a:cubicBezTo>
                      <a:lnTo>
                        <a:pt x="850868" y="849535"/>
                      </a:lnTo>
                      <a:lnTo>
                        <a:pt x="7049" y="0"/>
                      </a:lnTo>
                      <a:cubicBezTo>
                        <a:pt x="2667" y="4381"/>
                        <a:pt x="0" y="10287"/>
                        <a:pt x="0" y="16859"/>
                      </a:cubicBezTo>
                      <a:close/>
                    </a:path>
                  </a:pathLst>
                </a:custGeom>
                <a:solidFill>
                  <a:srgbClr val="DAECF8"/>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9CC25CE-D0C2-43F6-BB97-54223818AC4F}"/>
                    </a:ext>
                  </a:extLst>
                </p:cNvPr>
                <p:cNvSpPr/>
                <p:nvPr/>
              </p:nvSpPr>
              <p:spPr>
                <a:xfrm>
                  <a:off x="1516344" y="4172645"/>
                  <a:ext cx="992981" cy="856583"/>
                </a:xfrm>
                <a:custGeom>
                  <a:avLst/>
                  <a:gdLst>
                    <a:gd name="connsiteX0" fmla="*/ 969074 w 992981"/>
                    <a:gd name="connsiteY0" fmla="*/ 0 h 856583"/>
                    <a:gd name="connsiteX1" fmla="*/ 16859 w 992981"/>
                    <a:gd name="connsiteY1" fmla="*/ 0 h 856583"/>
                    <a:gd name="connsiteX2" fmla="*/ 0 w 992981"/>
                    <a:gd name="connsiteY2" fmla="*/ 7049 h 856583"/>
                    <a:gd name="connsiteX3" fmla="*/ 843820 w 992981"/>
                    <a:gd name="connsiteY3" fmla="*/ 856583 h 856583"/>
                    <a:gd name="connsiteX4" fmla="*/ 969074 w 992981"/>
                    <a:gd name="connsiteY4" fmla="*/ 856583 h 856583"/>
                    <a:gd name="connsiteX5" fmla="*/ 992981 w 992981"/>
                    <a:gd name="connsiteY5" fmla="*/ 832676 h 856583"/>
                    <a:gd name="connsiteX6" fmla="*/ 992981 w 992981"/>
                    <a:gd name="connsiteY6" fmla="*/ 23908 h 856583"/>
                    <a:gd name="connsiteX7" fmla="*/ 969074 w 992981"/>
                    <a:gd name="connsiteY7" fmla="*/ 0 h 85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981" h="856583">
                      <a:moveTo>
                        <a:pt x="969074" y="0"/>
                      </a:moveTo>
                      <a:lnTo>
                        <a:pt x="16859" y="0"/>
                      </a:lnTo>
                      <a:cubicBezTo>
                        <a:pt x="10287" y="0"/>
                        <a:pt x="4286" y="2667"/>
                        <a:pt x="0" y="7049"/>
                      </a:cubicBezTo>
                      <a:lnTo>
                        <a:pt x="843820" y="856583"/>
                      </a:lnTo>
                      <a:lnTo>
                        <a:pt x="969074" y="856583"/>
                      </a:lnTo>
                      <a:cubicBezTo>
                        <a:pt x="982218" y="856583"/>
                        <a:pt x="992981" y="845915"/>
                        <a:pt x="992981" y="832676"/>
                      </a:cubicBezTo>
                      <a:lnTo>
                        <a:pt x="992981" y="23908"/>
                      </a:lnTo>
                      <a:cubicBezTo>
                        <a:pt x="992886" y="10668"/>
                        <a:pt x="982218" y="0"/>
                        <a:pt x="969074" y="0"/>
                      </a:cubicBezTo>
                      <a:close/>
                    </a:path>
                  </a:pathLst>
                </a:custGeom>
                <a:solidFill>
                  <a:srgbClr val="83C3EB"/>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710725A-FFDF-49B5-991D-CAC67AFA8A3A}"/>
                    </a:ext>
                  </a:extLst>
                </p:cNvPr>
                <p:cNvSpPr/>
                <p:nvPr/>
              </p:nvSpPr>
              <p:spPr>
                <a:xfrm>
                  <a:off x="1509391" y="3746402"/>
                  <a:ext cx="999839" cy="284797"/>
                </a:xfrm>
                <a:custGeom>
                  <a:avLst/>
                  <a:gdLst>
                    <a:gd name="connsiteX0" fmla="*/ 970026 w 999839"/>
                    <a:gd name="connsiteY0" fmla="*/ 284798 h 284797"/>
                    <a:gd name="connsiteX1" fmla="*/ 29813 w 999839"/>
                    <a:gd name="connsiteY1" fmla="*/ 284798 h 284797"/>
                    <a:gd name="connsiteX2" fmla="*/ 0 w 999839"/>
                    <a:gd name="connsiteY2" fmla="*/ 254984 h 284797"/>
                    <a:gd name="connsiteX3" fmla="*/ 0 w 999839"/>
                    <a:gd name="connsiteY3" fmla="*/ 29813 h 284797"/>
                    <a:gd name="connsiteX4" fmla="*/ 29813 w 999839"/>
                    <a:gd name="connsiteY4" fmla="*/ 0 h 284797"/>
                    <a:gd name="connsiteX5" fmla="*/ 970026 w 999839"/>
                    <a:gd name="connsiteY5" fmla="*/ 0 h 284797"/>
                    <a:gd name="connsiteX6" fmla="*/ 999839 w 999839"/>
                    <a:gd name="connsiteY6" fmla="*/ 29813 h 284797"/>
                    <a:gd name="connsiteX7" fmla="*/ 999839 w 999839"/>
                    <a:gd name="connsiteY7" fmla="*/ 254984 h 284797"/>
                    <a:gd name="connsiteX8" fmla="*/ 970026 w 999839"/>
                    <a:gd name="connsiteY8" fmla="*/ 284798 h 28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839" h="284797">
                      <a:moveTo>
                        <a:pt x="970026" y="284798"/>
                      </a:moveTo>
                      <a:lnTo>
                        <a:pt x="29813" y="284798"/>
                      </a:lnTo>
                      <a:cubicBezTo>
                        <a:pt x="13335" y="284798"/>
                        <a:pt x="0" y="271463"/>
                        <a:pt x="0" y="254984"/>
                      </a:cubicBezTo>
                      <a:lnTo>
                        <a:pt x="0" y="29813"/>
                      </a:lnTo>
                      <a:cubicBezTo>
                        <a:pt x="0" y="13335"/>
                        <a:pt x="13335" y="0"/>
                        <a:pt x="29813" y="0"/>
                      </a:cubicBezTo>
                      <a:lnTo>
                        <a:pt x="970026" y="0"/>
                      </a:lnTo>
                      <a:cubicBezTo>
                        <a:pt x="986504" y="0"/>
                        <a:pt x="999839" y="13335"/>
                        <a:pt x="999839" y="29813"/>
                      </a:cubicBezTo>
                      <a:lnTo>
                        <a:pt x="999839" y="254984"/>
                      </a:lnTo>
                      <a:cubicBezTo>
                        <a:pt x="999839" y="271463"/>
                        <a:pt x="986504" y="284798"/>
                        <a:pt x="970026" y="284798"/>
                      </a:cubicBezTo>
                      <a:close/>
                    </a:path>
                  </a:pathLst>
                </a:custGeom>
                <a:solidFill>
                  <a:srgbClr val="83C3EB"/>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0855BA-CA48-4E3D-BF1E-ED8AFC036C6C}"/>
                    </a:ext>
                  </a:extLst>
                </p:cNvPr>
                <p:cNvSpPr/>
                <p:nvPr/>
              </p:nvSpPr>
              <p:spPr>
                <a:xfrm>
                  <a:off x="323546" y="317947"/>
                  <a:ext cx="5292567" cy="3104607"/>
                </a:xfrm>
                <a:custGeom>
                  <a:avLst/>
                  <a:gdLst>
                    <a:gd name="connsiteX0" fmla="*/ 324976 w 5292567"/>
                    <a:gd name="connsiteY0" fmla="*/ 3089365 h 3104607"/>
                    <a:gd name="connsiteX1" fmla="*/ 276684 w 5292567"/>
                    <a:gd name="connsiteY1" fmla="*/ 3090698 h 3104607"/>
                    <a:gd name="connsiteX2" fmla="*/ 16461 w 5292567"/>
                    <a:gd name="connsiteY2" fmla="*/ 2846858 h 3104607"/>
                    <a:gd name="connsiteX3" fmla="*/ 17509 w 5292567"/>
                    <a:gd name="connsiteY3" fmla="*/ 2791423 h 3104607"/>
                    <a:gd name="connsiteX4" fmla="*/ 2611928 w 5292567"/>
                    <a:gd name="connsiteY4" fmla="*/ 22220 h 3104607"/>
                    <a:gd name="connsiteX5" fmla="*/ 2682223 w 5292567"/>
                    <a:gd name="connsiteY5" fmla="*/ 24696 h 3104607"/>
                    <a:gd name="connsiteX6" fmla="*/ 4199365 w 5292567"/>
                    <a:gd name="connsiteY6" fmla="*/ 1650423 h 3104607"/>
                    <a:gd name="connsiteX7" fmla="*/ 4212033 w 5292567"/>
                    <a:gd name="connsiteY7" fmla="*/ 1643660 h 3104607"/>
                    <a:gd name="connsiteX8" fmla="*/ 4210795 w 5292567"/>
                    <a:gd name="connsiteY8" fmla="*/ 1347147 h 3104607"/>
                    <a:gd name="connsiteX9" fmla="*/ 4266421 w 5292567"/>
                    <a:gd name="connsiteY9" fmla="*/ 1293807 h 3104607"/>
                    <a:gd name="connsiteX10" fmla="*/ 4589890 w 5292567"/>
                    <a:gd name="connsiteY10" fmla="*/ 1293807 h 3104607"/>
                    <a:gd name="connsiteX11" fmla="*/ 4640563 w 5292567"/>
                    <a:gd name="connsiteY11" fmla="*/ 1342575 h 3104607"/>
                    <a:gd name="connsiteX12" fmla="*/ 4638944 w 5292567"/>
                    <a:gd name="connsiteY12" fmla="*/ 2069999 h 3104607"/>
                    <a:gd name="connsiteX13" fmla="*/ 4668852 w 5292567"/>
                    <a:gd name="connsiteY13" fmla="*/ 2145247 h 3104607"/>
                    <a:gd name="connsiteX14" fmla="*/ 5274928 w 5292567"/>
                    <a:gd name="connsiteY14" fmla="*/ 2789423 h 3104607"/>
                    <a:gd name="connsiteX15" fmla="*/ 5274261 w 5292567"/>
                    <a:gd name="connsiteY15" fmla="*/ 2848382 h 3104607"/>
                    <a:gd name="connsiteX16" fmla="*/ 5021372 w 5292567"/>
                    <a:gd name="connsiteY16" fmla="*/ 3086127 h 3104607"/>
                    <a:gd name="connsiteX17" fmla="*/ 4962603 w 5292567"/>
                    <a:gd name="connsiteY17" fmla="*/ 3082412 h 3104607"/>
                    <a:gd name="connsiteX18" fmla="*/ 2682032 w 5292567"/>
                    <a:gd name="connsiteY18" fmla="*/ 649155 h 3104607"/>
                    <a:gd name="connsiteX19" fmla="*/ 2610690 w 5292567"/>
                    <a:gd name="connsiteY19" fmla="*/ 648203 h 3104607"/>
                    <a:gd name="connsiteX20" fmla="*/ 324976 w 5292567"/>
                    <a:gd name="connsiteY20" fmla="*/ 3089365 h 310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92567" h="3104607">
                      <a:moveTo>
                        <a:pt x="324976" y="3089365"/>
                      </a:moveTo>
                      <a:cubicBezTo>
                        <a:pt x="306593" y="3109558"/>
                        <a:pt x="296115" y="3109367"/>
                        <a:pt x="276684" y="3090698"/>
                      </a:cubicBezTo>
                      <a:cubicBezTo>
                        <a:pt x="191054" y="3008307"/>
                        <a:pt x="104758" y="2926392"/>
                        <a:pt x="16461" y="2846858"/>
                      </a:cubicBezTo>
                      <a:cubicBezTo>
                        <a:pt x="-9352" y="2823617"/>
                        <a:pt x="-1541" y="2811711"/>
                        <a:pt x="17509" y="2791423"/>
                      </a:cubicBezTo>
                      <a:cubicBezTo>
                        <a:pt x="303068" y="2487766"/>
                        <a:pt x="2033380" y="642202"/>
                        <a:pt x="2611928" y="22220"/>
                      </a:cubicBezTo>
                      <a:cubicBezTo>
                        <a:pt x="2644028" y="-12166"/>
                        <a:pt x="2656315" y="-2926"/>
                        <a:pt x="2682223" y="24696"/>
                      </a:cubicBezTo>
                      <a:cubicBezTo>
                        <a:pt x="3177142" y="553715"/>
                        <a:pt x="4189078" y="1636993"/>
                        <a:pt x="4199365" y="1650423"/>
                      </a:cubicBezTo>
                      <a:cubicBezTo>
                        <a:pt x="4203556" y="1648137"/>
                        <a:pt x="4207747" y="1645946"/>
                        <a:pt x="4212033" y="1643660"/>
                      </a:cubicBezTo>
                      <a:cubicBezTo>
                        <a:pt x="4212033" y="1544791"/>
                        <a:pt x="4214796" y="1445826"/>
                        <a:pt x="4210795" y="1347147"/>
                      </a:cubicBezTo>
                      <a:cubicBezTo>
                        <a:pt x="4208985" y="1301332"/>
                        <a:pt x="4224892" y="1292759"/>
                        <a:pt x="4266421" y="1293807"/>
                      </a:cubicBezTo>
                      <a:cubicBezTo>
                        <a:pt x="4374149" y="1296569"/>
                        <a:pt x="4482067" y="1296379"/>
                        <a:pt x="4589890" y="1293807"/>
                      </a:cubicBezTo>
                      <a:cubicBezTo>
                        <a:pt x="4628180" y="1292950"/>
                        <a:pt x="4640849" y="1301808"/>
                        <a:pt x="4640563" y="1342575"/>
                      </a:cubicBezTo>
                      <a:cubicBezTo>
                        <a:pt x="4638563" y="1584986"/>
                        <a:pt x="4640087" y="1827493"/>
                        <a:pt x="4638944" y="2069999"/>
                      </a:cubicBezTo>
                      <a:cubicBezTo>
                        <a:pt x="4638848" y="2100765"/>
                        <a:pt x="4647707" y="2122768"/>
                        <a:pt x="4668852" y="2145247"/>
                      </a:cubicBezTo>
                      <a:cubicBezTo>
                        <a:pt x="4871354" y="2359560"/>
                        <a:pt x="5072236" y="2575301"/>
                        <a:pt x="5274928" y="2789423"/>
                      </a:cubicBezTo>
                      <a:cubicBezTo>
                        <a:pt x="5297312" y="2813140"/>
                        <a:pt x="5299788" y="2825237"/>
                        <a:pt x="5274261" y="2848382"/>
                      </a:cubicBezTo>
                      <a:cubicBezTo>
                        <a:pt x="5188441" y="2925916"/>
                        <a:pt x="5103954" y="3005164"/>
                        <a:pt x="5021372" y="3086127"/>
                      </a:cubicBezTo>
                      <a:cubicBezTo>
                        <a:pt x="4996132" y="3110891"/>
                        <a:pt x="4983844" y="3105938"/>
                        <a:pt x="4962603" y="3082412"/>
                      </a:cubicBezTo>
                      <a:cubicBezTo>
                        <a:pt x="4904406" y="3017737"/>
                        <a:pt x="3370595" y="1385057"/>
                        <a:pt x="2682032" y="649155"/>
                      </a:cubicBezTo>
                      <a:cubicBezTo>
                        <a:pt x="2653648" y="618770"/>
                        <a:pt x="2640503" y="616199"/>
                        <a:pt x="2610690" y="648203"/>
                      </a:cubicBezTo>
                      <a:cubicBezTo>
                        <a:pt x="2295603" y="987007"/>
                        <a:pt x="385650" y="3022690"/>
                        <a:pt x="324976" y="3089365"/>
                      </a:cubicBezTo>
                      <a:close/>
                    </a:path>
                  </a:pathLst>
                </a:custGeom>
                <a:solidFill>
                  <a:srgbClr val="71624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0E14CF-2E3D-4DD9-A21D-DFF731FF7E72}"/>
                    </a:ext>
                  </a:extLst>
                </p:cNvPr>
                <p:cNvSpPr/>
                <p:nvPr/>
              </p:nvSpPr>
              <p:spPr>
                <a:xfrm>
                  <a:off x="834164" y="3172806"/>
                  <a:ext cx="4272819" cy="149145"/>
                </a:xfrm>
                <a:custGeom>
                  <a:avLst/>
                  <a:gdLst>
                    <a:gd name="connsiteX0" fmla="*/ 4239197 w 4272819"/>
                    <a:gd name="connsiteY0" fmla="*/ 0 h 149145"/>
                    <a:gd name="connsiteX1" fmla="*/ 4272820 w 4272819"/>
                    <a:gd name="connsiteY1" fmla="*/ 35528 h 149145"/>
                    <a:gd name="connsiteX2" fmla="*/ 4272820 w 4272819"/>
                    <a:gd name="connsiteY2" fmla="*/ 148590 h 149145"/>
                    <a:gd name="connsiteX3" fmla="*/ 381 w 4272819"/>
                    <a:gd name="connsiteY3" fmla="*/ 148876 h 149145"/>
                    <a:gd name="connsiteX4" fmla="*/ 0 w 4272819"/>
                    <a:gd name="connsiteY4" fmla="*/ 35814 h 149145"/>
                    <a:gd name="connsiteX5" fmla="*/ 33338 w 4272819"/>
                    <a:gd name="connsiteY5" fmla="*/ 95 h 149145"/>
                    <a:gd name="connsiteX6" fmla="*/ 4239197 w 4272819"/>
                    <a:gd name="connsiteY6" fmla="*/ 0 h 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2819" h="149145">
                      <a:moveTo>
                        <a:pt x="4239197" y="0"/>
                      </a:moveTo>
                      <a:cubicBezTo>
                        <a:pt x="4250436" y="12478"/>
                        <a:pt x="4261580" y="23050"/>
                        <a:pt x="4272820" y="35528"/>
                      </a:cubicBezTo>
                      <a:cubicBezTo>
                        <a:pt x="4272153" y="74962"/>
                        <a:pt x="4272820" y="110299"/>
                        <a:pt x="4272820" y="148590"/>
                      </a:cubicBezTo>
                      <a:cubicBezTo>
                        <a:pt x="2859215" y="149161"/>
                        <a:pt x="8287" y="149352"/>
                        <a:pt x="381" y="148876"/>
                      </a:cubicBezTo>
                      <a:cubicBezTo>
                        <a:pt x="0" y="110776"/>
                        <a:pt x="191" y="74581"/>
                        <a:pt x="0" y="35814"/>
                      </a:cubicBezTo>
                      <a:cubicBezTo>
                        <a:pt x="11144" y="23336"/>
                        <a:pt x="22193" y="12573"/>
                        <a:pt x="33338" y="95"/>
                      </a:cubicBezTo>
                      <a:cubicBezTo>
                        <a:pt x="53245" y="0"/>
                        <a:pt x="4170140" y="0"/>
                        <a:pt x="4239197" y="0"/>
                      </a:cubicBezTo>
                      <a:close/>
                    </a:path>
                  </a:pathLst>
                </a:custGeom>
                <a:solidFill>
                  <a:srgbClr val="5A617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5FA54C-2864-4F42-A271-C383D7F94518}"/>
                    </a:ext>
                  </a:extLst>
                </p:cNvPr>
                <p:cNvSpPr/>
                <p:nvPr/>
              </p:nvSpPr>
              <p:spPr>
                <a:xfrm>
                  <a:off x="2542752" y="1897500"/>
                  <a:ext cx="852874" cy="855062"/>
                </a:xfrm>
                <a:custGeom>
                  <a:avLst/>
                  <a:gdLst>
                    <a:gd name="connsiteX0" fmla="*/ 852874 w 852874"/>
                    <a:gd name="connsiteY0" fmla="*/ 428438 h 855062"/>
                    <a:gd name="connsiteX1" fmla="*/ 426726 w 852874"/>
                    <a:gd name="connsiteY1" fmla="*/ 855063 h 855062"/>
                    <a:gd name="connsiteX2" fmla="*/ 6 w 852874"/>
                    <a:gd name="connsiteY2" fmla="*/ 427676 h 855062"/>
                    <a:gd name="connsiteX3" fmla="*/ 429869 w 852874"/>
                    <a:gd name="connsiteY3" fmla="*/ 4 h 855062"/>
                    <a:gd name="connsiteX4" fmla="*/ 852874 w 852874"/>
                    <a:gd name="connsiteY4" fmla="*/ 428438 h 855062"/>
                    <a:gd name="connsiteX5" fmla="*/ 224701 w 852874"/>
                    <a:gd name="connsiteY5" fmla="*/ 229556 h 855062"/>
                    <a:gd name="connsiteX6" fmla="*/ 227654 w 852874"/>
                    <a:gd name="connsiteY6" fmla="*/ 629415 h 855062"/>
                    <a:gd name="connsiteX7" fmla="*/ 623798 w 852874"/>
                    <a:gd name="connsiteY7" fmla="*/ 629606 h 855062"/>
                    <a:gd name="connsiteX8" fmla="*/ 630466 w 852874"/>
                    <a:gd name="connsiteY8" fmla="*/ 227461 h 855062"/>
                    <a:gd name="connsiteX9" fmla="*/ 224701 w 852874"/>
                    <a:gd name="connsiteY9" fmla="*/ 229556 h 85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874" h="855062">
                      <a:moveTo>
                        <a:pt x="852874" y="428438"/>
                      </a:moveTo>
                      <a:cubicBezTo>
                        <a:pt x="852779" y="664277"/>
                        <a:pt x="662279" y="854968"/>
                        <a:pt x="426726" y="855063"/>
                      </a:cubicBezTo>
                      <a:cubicBezTo>
                        <a:pt x="192887" y="855158"/>
                        <a:pt x="1244" y="663134"/>
                        <a:pt x="6" y="427676"/>
                      </a:cubicBezTo>
                      <a:cubicBezTo>
                        <a:pt x="-1232" y="191170"/>
                        <a:pt x="191839" y="-949"/>
                        <a:pt x="429869" y="4"/>
                      </a:cubicBezTo>
                      <a:cubicBezTo>
                        <a:pt x="665899" y="861"/>
                        <a:pt x="853065" y="190408"/>
                        <a:pt x="852874" y="428438"/>
                      </a:cubicBezTo>
                      <a:close/>
                      <a:moveTo>
                        <a:pt x="224701" y="229556"/>
                      </a:moveTo>
                      <a:cubicBezTo>
                        <a:pt x="114496" y="342046"/>
                        <a:pt x="115830" y="519306"/>
                        <a:pt x="227654" y="629415"/>
                      </a:cubicBezTo>
                      <a:cubicBezTo>
                        <a:pt x="339096" y="739048"/>
                        <a:pt x="515023" y="739144"/>
                        <a:pt x="623798" y="629606"/>
                      </a:cubicBezTo>
                      <a:cubicBezTo>
                        <a:pt x="738479" y="521402"/>
                        <a:pt x="741432" y="340618"/>
                        <a:pt x="630466" y="227461"/>
                      </a:cubicBezTo>
                      <a:cubicBezTo>
                        <a:pt x="518452" y="113256"/>
                        <a:pt x="334714" y="114208"/>
                        <a:pt x="224701" y="229556"/>
                      </a:cubicBezTo>
                      <a:close/>
                    </a:path>
                  </a:pathLst>
                </a:custGeom>
                <a:solidFill>
                  <a:srgbClr val="5A617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A22921-E995-4A59-ACB4-0BB4B0DDFA37}"/>
                    </a:ext>
                  </a:extLst>
                </p:cNvPr>
                <p:cNvSpPr/>
                <p:nvPr/>
              </p:nvSpPr>
              <p:spPr>
                <a:xfrm>
                  <a:off x="2767453" y="2039935"/>
                  <a:ext cx="487087" cy="487266"/>
                </a:xfrm>
                <a:custGeom>
                  <a:avLst/>
                  <a:gdLst>
                    <a:gd name="connsiteX0" fmla="*/ 0 w 487087"/>
                    <a:gd name="connsiteY0" fmla="*/ 87122 h 487266"/>
                    <a:gd name="connsiteX1" fmla="*/ 405765 w 487087"/>
                    <a:gd name="connsiteY1" fmla="*/ 85121 h 487266"/>
                    <a:gd name="connsiteX2" fmla="*/ 399098 w 487087"/>
                    <a:gd name="connsiteY2" fmla="*/ 487267 h 487266"/>
                    <a:gd name="connsiteX3" fmla="*/ 0 w 487087"/>
                    <a:gd name="connsiteY3" fmla="*/ 87122 h 487266"/>
                  </a:gdLst>
                  <a:ahLst/>
                  <a:cxnLst>
                    <a:cxn ang="0">
                      <a:pos x="connsiteX0" y="connsiteY0"/>
                    </a:cxn>
                    <a:cxn ang="0">
                      <a:pos x="connsiteX1" y="connsiteY1"/>
                    </a:cxn>
                    <a:cxn ang="0">
                      <a:pos x="connsiteX2" y="connsiteY2"/>
                    </a:cxn>
                    <a:cxn ang="0">
                      <a:pos x="connsiteX3" y="connsiteY3"/>
                    </a:cxn>
                  </a:cxnLst>
                  <a:rect l="l" t="t" r="r" b="b"/>
                  <a:pathLst>
                    <a:path w="487087" h="487266">
                      <a:moveTo>
                        <a:pt x="0" y="87122"/>
                      </a:moveTo>
                      <a:cubicBezTo>
                        <a:pt x="110014" y="-28226"/>
                        <a:pt x="293751" y="-29179"/>
                        <a:pt x="405765" y="85121"/>
                      </a:cubicBezTo>
                      <a:cubicBezTo>
                        <a:pt x="516731" y="198374"/>
                        <a:pt x="513779" y="379063"/>
                        <a:pt x="399098" y="487267"/>
                      </a:cubicBezTo>
                      <a:cubicBezTo>
                        <a:pt x="266033" y="353917"/>
                        <a:pt x="132969" y="220472"/>
                        <a:pt x="0" y="87122"/>
                      </a:cubicBezTo>
                      <a:close/>
                    </a:path>
                  </a:pathLst>
                </a:custGeom>
                <a:solidFill>
                  <a:srgbClr val="83C3E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44061E-6048-4EDD-826F-FFE5258435ED}"/>
                    </a:ext>
                  </a:extLst>
                </p:cNvPr>
                <p:cNvSpPr/>
                <p:nvPr/>
              </p:nvSpPr>
              <p:spPr>
                <a:xfrm>
                  <a:off x="2685590" y="2127057"/>
                  <a:ext cx="480960" cy="482238"/>
                </a:xfrm>
                <a:custGeom>
                  <a:avLst/>
                  <a:gdLst>
                    <a:gd name="connsiteX0" fmla="*/ 81863 w 480960"/>
                    <a:gd name="connsiteY0" fmla="*/ 0 h 482238"/>
                    <a:gd name="connsiteX1" fmla="*/ 480961 w 480960"/>
                    <a:gd name="connsiteY1" fmla="*/ 400145 h 482238"/>
                    <a:gd name="connsiteX2" fmla="*/ 84816 w 480960"/>
                    <a:gd name="connsiteY2" fmla="*/ 399955 h 482238"/>
                    <a:gd name="connsiteX3" fmla="*/ 81863 w 480960"/>
                    <a:gd name="connsiteY3" fmla="*/ 0 h 482238"/>
                  </a:gdLst>
                  <a:ahLst/>
                  <a:cxnLst>
                    <a:cxn ang="0">
                      <a:pos x="connsiteX0" y="connsiteY0"/>
                    </a:cxn>
                    <a:cxn ang="0">
                      <a:pos x="connsiteX1" y="connsiteY1"/>
                    </a:cxn>
                    <a:cxn ang="0">
                      <a:pos x="connsiteX2" y="connsiteY2"/>
                    </a:cxn>
                    <a:cxn ang="0">
                      <a:pos x="connsiteX3" y="connsiteY3"/>
                    </a:cxn>
                  </a:cxnLst>
                  <a:rect l="l" t="t" r="r" b="b"/>
                  <a:pathLst>
                    <a:path w="480960" h="482238">
                      <a:moveTo>
                        <a:pt x="81863" y="0"/>
                      </a:moveTo>
                      <a:cubicBezTo>
                        <a:pt x="214927" y="133350"/>
                        <a:pt x="347897" y="266700"/>
                        <a:pt x="480961" y="400145"/>
                      </a:cubicBezTo>
                      <a:cubicBezTo>
                        <a:pt x="372185" y="509683"/>
                        <a:pt x="196354" y="509588"/>
                        <a:pt x="84816" y="399955"/>
                      </a:cubicBezTo>
                      <a:cubicBezTo>
                        <a:pt x="-27103" y="289846"/>
                        <a:pt x="-28436" y="112490"/>
                        <a:pt x="81863" y="0"/>
                      </a:cubicBezTo>
                      <a:close/>
                    </a:path>
                  </a:pathLst>
                </a:custGeom>
                <a:solidFill>
                  <a:srgbClr val="DAECF8"/>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0DF8B3-1769-43F9-B0B1-148280B542B3}"/>
                    </a:ext>
                  </a:extLst>
                </p:cNvPr>
                <p:cNvSpPr/>
                <p:nvPr/>
              </p:nvSpPr>
              <p:spPr>
                <a:xfrm>
                  <a:off x="833329" y="5454139"/>
                  <a:ext cx="4272759" cy="429308"/>
                </a:xfrm>
                <a:custGeom>
                  <a:avLst/>
                  <a:gdLst>
                    <a:gd name="connsiteX0" fmla="*/ 4270130 w 4272759"/>
                    <a:gd name="connsiteY0" fmla="*/ 0 h 429308"/>
                    <a:gd name="connsiteX1" fmla="*/ 4264 w 4272759"/>
                    <a:gd name="connsiteY1" fmla="*/ 762 h 429308"/>
                    <a:gd name="connsiteX2" fmla="*/ 1501 w 4272759"/>
                    <a:gd name="connsiteY2" fmla="*/ 368332 h 429308"/>
                    <a:gd name="connsiteX3" fmla="*/ 61223 w 4272759"/>
                    <a:gd name="connsiteY3" fmla="*/ 429291 h 429308"/>
                    <a:gd name="connsiteX4" fmla="*/ 4231935 w 4272759"/>
                    <a:gd name="connsiteY4" fmla="*/ 428434 h 429308"/>
                    <a:gd name="connsiteX5" fmla="*/ 4272607 w 4272759"/>
                    <a:gd name="connsiteY5" fmla="*/ 387382 h 429308"/>
                    <a:gd name="connsiteX6" fmla="*/ 4270130 w 4272759"/>
                    <a:gd name="connsiteY6" fmla="*/ 0 h 42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2759" h="429308">
                      <a:moveTo>
                        <a:pt x="4270130" y="0"/>
                      </a:moveTo>
                      <a:cubicBezTo>
                        <a:pt x="3652720" y="762"/>
                        <a:pt x="852370" y="0"/>
                        <a:pt x="4264" y="762"/>
                      </a:cubicBezTo>
                      <a:cubicBezTo>
                        <a:pt x="3216" y="105918"/>
                        <a:pt x="4073" y="351282"/>
                        <a:pt x="1501" y="368332"/>
                      </a:cubicBezTo>
                      <a:cubicBezTo>
                        <a:pt x="-5642" y="416337"/>
                        <a:pt x="12455" y="429863"/>
                        <a:pt x="61223" y="429291"/>
                      </a:cubicBezTo>
                      <a:cubicBezTo>
                        <a:pt x="303634" y="426720"/>
                        <a:pt x="4030957" y="426910"/>
                        <a:pt x="4231935" y="428434"/>
                      </a:cubicBezTo>
                      <a:cubicBezTo>
                        <a:pt x="4263177" y="428625"/>
                        <a:pt x="4274226" y="418243"/>
                        <a:pt x="4272607" y="387382"/>
                      </a:cubicBezTo>
                      <a:cubicBezTo>
                        <a:pt x="4270702" y="351091"/>
                        <a:pt x="4271083" y="92773"/>
                        <a:pt x="4270130" y="0"/>
                      </a:cubicBezTo>
                      <a:close/>
                    </a:path>
                  </a:pathLst>
                </a:custGeom>
                <a:solidFill>
                  <a:srgbClr val="71624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81EFD63-B05B-481D-864A-3FE60EE99F3F}"/>
                    </a:ext>
                  </a:extLst>
                </p:cNvPr>
                <p:cNvSpPr/>
                <p:nvPr/>
              </p:nvSpPr>
              <p:spPr>
                <a:xfrm>
                  <a:off x="3109208" y="3600572"/>
                  <a:ext cx="1358077" cy="2280848"/>
                </a:xfrm>
                <a:custGeom>
                  <a:avLst/>
                  <a:gdLst>
                    <a:gd name="connsiteX0" fmla="*/ 1353124 w 1358077"/>
                    <a:gd name="connsiteY0" fmla="*/ 2280382 h 2280848"/>
                    <a:gd name="connsiteX1" fmla="*/ 5717 w 1358077"/>
                    <a:gd name="connsiteY1" fmla="*/ 2280572 h 2280848"/>
                    <a:gd name="connsiteX2" fmla="*/ 2 w 1358077"/>
                    <a:gd name="connsiteY2" fmla="*/ 52961 h 2280848"/>
                    <a:gd name="connsiteX3" fmla="*/ 52961 w 1358077"/>
                    <a:gd name="connsiteY3" fmla="*/ 97 h 2280848"/>
                    <a:gd name="connsiteX4" fmla="*/ 1303308 w 1358077"/>
                    <a:gd name="connsiteY4" fmla="*/ 2 h 2280848"/>
                    <a:gd name="connsiteX5" fmla="*/ 1358077 w 1358077"/>
                    <a:gd name="connsiteY5" fmla="*/ 57247 h 2280848"/>
                    <a:gd name="connsiteX6" fmla="*/ 1353124 w 1358077"/>
                    <a:gd name="connsiteY6" fmla="*/ 2280382 h 228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077" h="2280848">
                      <a:moveTo>
                        <a:pt x="1353124" y="2280382"/>
                      </a:moveTo>
                      <a:cubicBezTo>
                        <a:pt x="1076423" y="2280859"/>
                        <a:pt x="178120" y="2281049"/>
                        <a:pt x="5717" y="2280572"/>
                      </a:cubicBezTo>
                      <a:cubicBezTo>
                        <a:pt x="3622" y="2138269"/>
                        <a:pt x="1622" y="467965"/>
                        <a:pt x="2" y="52961"/>
                      </a:cubicBezTo>
                      <a:cubicBezTo>
                        <a:pt x="-188" y="10956"/>
                        <a:pt x="10956" y="-93"/>
                        <a:pt x="52961" y="97"/>
                      </a:cubicBezTo>
                      <a:cubicBezTo>
                        <a:pt x="469775" y="1716"/>
                        <a:pt x="886590" y="1811"/>
                        <a:pt x="1303308" y="2"/>
                      </a:cubicBezTo>
                      <a:cubicBezTo>
                        <a:pt x="1349409" y="-189"/>
                        <a:pt x="1358077" y="15813"/>
                        <a:pt x="1358077" y="57247"/>
                      </a:cubicBezTo>
                      <a:cubicBezTo>
                        <a:pt x="1357220" y="635319"/>
                        <a:pt x="1355410" y="2137984"/>
                        <a:pt x="1353124" y="2280382"/>
                      </a:cubicBezTo>
                      <a:close/>
                    </a:path>
                  </a:pathLst>
                </a:custGeom>
                <a:solidFill>
                  <a:srgbClr val="BAA087"/>
                </a:solidFill>
                <a:ln w="9525" cap="flat">
                  <a:no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A7FF3417-5B06-4729-8488-AFFF0CDFAF47}"/>
                  </a:ext>
                </a:extLst>
              </p:cNvPr>
              <p:cNvGrpSpPr/>
              <p:nvPr/>
            </p:nvGrpSpPr>
            <p:grpSpPr>
              <a:xfrm>
                <a:off x="3896874" y="1114456"/>
                <a:ext cx="2306737" cy="5531934"/>
                <a:chOff x="4666178" y="20"/>
                <a:chExt cx="2860541" cy="6860047"/>
              </a:xfrm>
            </p:grpSpPr>
            <p:sp>
              <p:nvSpPr>
                <p:cNvPr id="4" name="Freeform: Shape 3">
                  <a:extLst>
                    <a:ext uri="{FF2B5EF4-FFF2-40B4-BE49-F238E27FC236}">
                      <a16:creationId xmlns:a16="http://schemas.microsoft.com/office/drawing/2014/main" id="{A4BD1F98-3717-496C-9E8B-EE6F293D5C7A}"/>
                    </a:ext>
                  </a:extLst>
                </p:cNvPr>
                <p:cNvSpPr/>
                <p:nvPr/>
              </p:nvSpPr>
              <p:spPr>
                <a:xfrm>
                  <a:off x="4729625" y="882438"/>
                  <a:ext cx="695573" cy="1011666"/>
                </a:xfrm>
                <a:custGeom>
                  <a:avLst/>
                  <a:gdLst>
                    <a:gd name="connsiteX0" fmla="*/ 604861 w 695573"/>
                    <a:gd name="connsiteY0" fmla="*/ 816094 h 1011666"/>
                    <a:gd name="connsiteX1" fmla="*/ 581761 w 695573"/>
                    <a:gd name="connsiteY1" fmla="*/ 719048 h 1011666"/>
                    <a:gd name="connsiteX2" fmla="*/ 577246 w 695573"/>
                    <a:gd name="connsiteY2" fmla="*/ 645822 h 1011666"/>
                    <a:gd name="connsiteX3" fmla="*/ 589679 w 695573"/>
                    <a:gd name="connsiteY3" fmla="*/ 624031 h 1011666"/>
                    <a:gd name="connsiteX4" fmla="*/ 647724 w 695573"/>
                    <a:gd name="connsiteY4" fmla="*/ 525611 h 1011666"/>
                    <a:gd name="connsiteX5" fmla="*/ 586800 w 695573"/>
                    <a:gd name="connsiteY5" fmla="*/ 200248 h 1011666"/>
                    <a:gd name="connsiteX6" fmla="*/ 558400 w 695573"/>
                    <a:gd name="connsiteY6" fmla="*/ 149991 h 1011666"/>
                    <a:gd name="connsiteX7" fmla="*/ 508470 w 695573"/>
                    <a:gd name="connsiteY7" fmla="*/ 35735 h 1011666"/>
                    <a:gd name="connsiteX8" fmla="*/ 383285 w 695573"/>
                    <a:gd name="connsiteY8" fmla="*/ 16561 h 1011666"/>
                    <a:gd name="connsiteX9" fmla="*/ 191549 w 695573"/>
                    <a:gd name="connsiteY9" fmla="*/ 124274 h 1011666"/>
                    <a:gd name="connsiteX10" fmla="*/ 123427 w 695573"/>
                    <a:gd name="connsiteY10" fmla="*/ 243307 h 1011666"/>
                    <a:gd name="connsiteX11" fmla="*/ 133243 w 695573"/>
                    <a:gd name="connsiteY11" fmla="*/ 334398 h 1011666"/>
                    <a:gd name="connsiteX12" fmla="*/ 149995 w 695573"/>
                    <a:gd name="connsiteY12" fmla="*/ 403109 h 1011666"/>
                    <a:gd name="connsiteX13" fmla="*/ 135860 w 695573"/>
                    <a:gd name="connsiteY13" fmla="*/ 389170 h 1011666"/>
                    <a:gd name="connsiteX14" fmla="*/ 99738 w 695573"/>
                    <a:gd name="connsiteY14" fmla="*/ 350169 h 1011666"/>
                    <a:gd name="connsiteX15" fmla="*/ 9 w 695573"/>
                    <a:gd name="connsiteY15" fmla="*/ 372156 h 1011666"/>
                    <a:gd name="connsiteX16" fmla="*/ 36982 w 695573"/>
                    <a:gd name="connsiteY16" fmla="*/ 458601 h 1011666"/>
                    <a:gd name="connsiteX17" fmla="*/ 87370 w 695573"/>
                    <a:gd name="connsiteY17" fmla="*/ 493873 h 1011666"/>
                    <a:gd name="connsiteX18" fmla="*/ 135730 w 695573"/>
                    <a:gd name="connsiteY18" fmla="*/ 531304 h 1011666"/>
                    <a:gd name="connsiteX19" fmla="*/ 183631 w 695573"/>
                    <a:gd name="connsiteY19" fmla="*/ 604988 h 1011666"/>
                    <a:gd name="connsiteX20" fmla="*/ 212948 w 695573"/>
                    <a:gd name="connsiteY20" fmla="*/ 720619 h 1011666"/>
                    <a:gd name="connsiteX21" fmla="*/ 183500 w 695573"/>
                    <a:gd name="connsiteY21" fmla="*/ 779383 h 1011666"/>
                    <a:gd name="connsiteX22" fmla="*/ 674946 w 695573"/>
                    <a:gd name="connsiteY22" fmla="*/ 1004165 h 1011666"/>
                    <a:gd name="connsiteX23" fmla="*/ 692091 w 695573"/>
                    <a:gd name="connsiteY23" fmla="*/ 1009335 h 1011666"/>
                    <a:gd name="connsiteX24" fmla="*/ 691241 w 695573"/>
                    <a:gd name="connsiteY24" fmla="*/ 991012 h 1011666"/>
                    <a:gd name="connsiteX25" fmla="*/ 604861 w 695573"/>
                    <a:gd name="connsiteY25" fmla="*/ 816094 h 10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5573" h="1011666">
                      <a:moveTo>
                        <a:pt x="604861" y="816094"/>
                      </a:moveTo>
                      <a:cubicBezTo>
                        <a:pt x="597074" y="787170"/>
                        <a:pt x="583528" y="722255"/>
                        <a:pt x="581761" y="719048"/>
                      </a:cubicBezTo>
                      <a:cubicBezTo>
                        <a:pt x="577966" y="694770"/>
                        <a:pt x="577508" y="670296"/>
                        <a:pt x="577246" y="645822"/>
                      </a:cubicBezTo>
                      <a:cubicBezTo>
                        <a:pt x="577115" y="635548"/>
                        <a:pt x="580060" y="629397"/>
                        <a:pt x="589679" y="624031"/>
                      </a:cubicBezTo>
                      <a:cubicBezTo>
                        <a:pt x="628027" y="602763"/>
                        <a:pt x="648247" y="570174"/>
                        <a:pt x="647724" y="525611"/>
                      </a:cubicBezTo>
                      <a:cubicBezTo>
                        <a:pt x="647527" y="508466"/>
                        <a:pt x="669122" y="344737"/>
                        <a:pt x="586800" y="200248"/>
                      </a:cubicBezTo>
                      <a:cubicBezTo>
                        <a:pt x="583594" y="194620"/>
                        <a:pt x="559316" y="156339"/>
                        <a:pt x="558400" y="149991"/>
                      </a:cubicBezTo>
                      <a:cubicBezTo>
                        <a:pt x="553492" y="113673"/>
                        <a:pt x="512134" y="41362"/>
                        <a:pt x="508470" y="35735"/>
                      </a:cubicBezTo>
                      <a:cubicBezTo>
                        <a:pt x="476535" y="-13148"/>
                        <a:pt x="437927" y="-3921"/>
                        <a:pt x="383285" y="16561"/>
                      </a:cubicBezTo>
                      <a:cubicBezTo>
                        <a:pt x="313985" y="42540"/>
                        <a:pt x="250640" y="79972"/>
                        <a:pt x="191549" y="124274"/>
                      </a:cubicBezTo>
                      <a:cubicBezTo>
                        <a:pt x="152155" y="153787"/>
                        <a:pt x="126830" y="192526"/>
                        <a:pt x="123427" y="243307"/>
                      </a:cubicBezTo>
                      <a:cubicBezTo>
                        <a:pt x="121333" y="274260"/>
                        <a:pt x="127157" y="304296"/>
                        <a:pt x="133243" y="334398"/>
                      </a:cubicBezTo>
                      <a:cubicBezTo>
                        <a:pt x="137824" y="356974"/>
                        <a:pt x="144171" y="379224"/>
                        <a:pt x="149995" y="403109"/>
                      </a:cubicBezTo>
                      <a:cubicBezTo>
                        <a:pt x="140965" y="400230"/>
                        <a:pt x="139263" y="393817"/>
                        <a:pt x="135860" y="389170"/>
                      </a:cubicBezTo>
                      <a:cubicBezTo>
                        <a:pt x="125325" y="374708"/>
                        <a:pt x="113873" y="361097"/>
                        <a:pt x="99738" y="350169"/>
                      </a:cubicBezTo>
                      <a:cubicBezTo>
                        <a:pt x="67280" y="325106"/>
                        <a:pt x="3805" y="331061"/>
                        <a:pt x="9" y="372156"/>
                      </a:cubicBezTo>
                      <a:cubicBezTo>
                        <a:pt x="-449" y="406446"/>
                        <a:pt x="16173" y="433211"/>
                        <a:pt x="36982" y="458601"/>
                      </a:cubicBezTo>
                      <a:cubicBezTo>
                        <a:pt x="50659" y="475223"/>
                        <a:pt x="69767" y="483272"/>
                        <a:pt x="87370" y="493873"/>
                      </a:cubicBezTo>
                      <a:cubicBezTo>
                        <a:pt x="107787" y="500809"/>
                        <a:pt x="123754" y="513635"/>
                        <a:pt x="135730" y="531304"/>
                      </a:cubicBezTo>
                      <a:cubicBezTo>
                        <a:pt x="152220" y="555516"/>
                        <a:pt x="168122" y="580121"/>
                        <a:pt x="183631" y="604988"/>
                      </a:cubicBezTo>
                      <a:cubicBezTo>
                        <a:pt x="206011" y="640325"/>
                        <a:pt x="216874" y="678738"/>
                        <a:pt x="212948" y="720619"/>
                      </a:cubicBezTo>
                      <a:cubicBezTo>
                        <a:pt x="210788" y="743849"/>
                        <a:pt x="206469" y="766426"/>
                        <a:pt x="183500" y="779383"/>
                      </a:cubicBezTo>
                      <a:cubicBezTo>
                        <a:pt x="129906" y="826826"/>
                        <a:pt x="321969" y="703212"/>
                        <a:pt x="674946" y="1004165"/>
                      </a:cubicBezTo>
                      <a:cubicBezTo>
                        <a:pt x="679789" y="1008288"/>
                        <a:pt x="685220" y="1015356"/>
                        <a:pt x="692091" y="1009335"/>
                      </a:cubicBezTo>
                      <a:cubicBezTo>
                        <a:pt x="698177" y="1004035"/>
                        <a:pt x="695232" y="996967"/>
                        <a:pt x="691241" y="991012"/>
                      </a:cubicBezTo>
                      <a:cubicBezTo>
                        <a:pt x="689932" y="988984"/>
                        <a:pt x="606759" y="823162"/>
                        <a:pt x="604861" y="816094"/>
                      </a:cubicBezTo>
                      <a:close/>
                    </a:path>
                  </a:pathLst>
                </a:custGeom>
                <a:solidFill>
                  <a:srgbClr val="FDD08D"/>
                </a:solidFill>
                <a:ln w="653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780821D-572C-4221-8F03-0DEC720785DD}"/>
                    </a:ext>
                  </a:extLst>
                </p:cNvPr>
                <p:cNvSpPr/>
                <p:nvPr/>
              </p:nvSpPr>
              <p:spPr>
                <a:xfrm rot="20015014">
                  <a:off x="4997781" y="1125474"/>
                  <a:ext cx="74470" cy="39264"/>
                </a:xfrm>
                <a:custGeom>
                  <a:avLst/>
                  <a:gdLst>
                    <a:gd name="connsiteX0" fmla="*/ 74471 w 74470"/>
                    <a:gd name="connsiteY0" fmla="*/ 19632 h 39264"/>
                    <a:gd name="connsiteX1" fmla="*/ 37235 w 74470"/>
                    <a:gd name="connsiteY1" fmla="*/ 39264 h 39264"/>
                    <a:gd name="connsiteX2" fmla="*/ 0 w 74470"/>
                    <a:gd name="connsiteY2" fmla="*/ 19632 h 39264"/>
                    <a:gd name="connsiteX3" fmla="*/ 37235 w 74470"/>
                    <a:gd name="connsiteY3" fmla="*/ 0 h 39264"/>
                    <a:gd name="connsiteX4" fmla="*/ 74471 w 74470"/>
                    <a:gd name="connsiteY4" fmla="*/ 19632 h 3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70" h="39264">
                      <a:moveTo>
                        <a:pt x="74471" y="19632"/>
                      </a:moveTo>
                      <a:cubicBezTo>
                        <a:pt x="74471" y="30475"/>
                        <a:pt x="57800" y="39264"/>
                        <a:pt x="37235" y="39264"/>
                      </a:cubicBezTo>
                      <a:cubicBezTo>
                        <a:pt x="16671" y="39264"/>
                        <a:pt x="0" y="30475"/>
                        <a:pt x="0" y="19632"/>
                      </a:cubicBezTo>
                      <a:cubicBezTo>
                        <a:pt x="0" y="8789"/>
                        <a:pt x="16671" y="0"/>
                        <a:pt x="37235" y="0"/>
                      </a:cubicBezTo>
                      <a:cubicBezTo>
                        <a:pt x="57800" y="0"/>
                        <a:pt x="74471" y="8789"/>
                        <a:pt x="74471" y="19632"/>
                      </a:cubicBezTo>
                      <a:close/>
                    </a:path>
                  </a:pathLst>
                </a:custGeom>
                <a:solidFill>
                  <a:srgbClr val="FFFFFF"/>
                </a:solidFill>
                <a:ln w="6539"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580953E-1F30-4232-8928-743B42BE75E0}"/>
                    </a:ext>
                  </a:extLst>
                </p:cNvPr>
                <p:cNvSpPr/>
                <p:nvPr/>
              </p:nvSpPr>
              <p:spPr>
                <a:xfrm>
                  <a:off x="5023390" y="1122539"/>
                  <a:ext cx="37823" cy="37823"/>
                </a:xfrm>
                <a:custGeom>
                  <a:avLst/>
                  <a:gdLst>
                    <a:gd name="connsiteX0" fmla="*/ 37824 w 37823"/>
                    <a:gd name="connsiteY0" fmla="*/ 18912 h 37823"/>
                    <a:gd name="connsiteX1" fmla="*/ 18912 w 37823"/>
                    <a:gd name="connsiteY1" fmla="*/ 37824 h 37823"/>
                    <a:gd name="connsiteX2" fmla="*/ 0 w 37823"/>
                    <a:gd name="connsiteY2" fmla="*/ 18912 h 37823"/>
                    <a:gd name="connsiteX3" fmla="*/ 18912 w 37823"/>
                    <a:gd name="connsiteY3" fmla="*/ 0 h 37823"/>
                    <a:gd name="connsiteX4" fmla="*/ 37824 w 37823"/>
                    <a:gd name="connsiteY4" fmla="*/ 18912 h 3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3" h="37823">
                      <a:moveTo>
                        <a:pt x="37824" y="18912"/>
                      </a:moveTo>
                      <a:cubicBezTo>
                        <a:pt x="37824" y="29357"/>
                        <a:pt x="29357" y="37824"/>
                        <a:pt x="18912" y="37824"/>
                      </a:cubicBezTo>
                      <a:cubicBezTo>
                        <a:pt x="8467" y="37824"/>
                        <a:pt x="0" y="29357"/>
                        <a:pt x="0" y="18912"/>
                      </a:cubicBezTo>
                      <a:cubicBezTo>
                        <a:pt x="0" y="8467"/>
                        <a:pt x="8467" y="0"/>
                        <a:pt x="18912" y="0"/>
                      </a:cubicBezTo>
                      <a:cubicBezTo>
                        <a:pt x="29357" y="0"/>
                        <a:pt x="37824" y="8467"/>
                        <a:pt x="37824" y="18912"/>
                      </a:cubicBezTo>
                      <a:close/>
                    </a:path>
                  </a:pathLst>
                </a:custGeom>
                <a:solidFill>
                  <a:srgbClr val="000000"/>
                </a:solidFill>
                <a:ln w="6539"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04D8E71-7CC2-44B0-B1EB-8B0A2D4805D3}"/>
                    </a:ext>
                  </a:extLst>
                </p:cNvPr>
                <p:cNvSpPr/>
                <p:nvPr/>
              </p:nvSpPr>
              <p:spPr>
                <a:xfrm rot="20295171">
                  <a:off x="5203169" y="1038318"/>
                  <a:ext cx="74467" cy="39262"/>
                </a:xfrm>
                <a:custGeom>
                  <a:avLst/>
                  <a:gdLst>
                    <a:gd name="connsiteX0" fmla="*/ 74467 w 74467"/>
                    <a:gd name="connsiteY0" fmla="*/ 19631 h 39262"/>
                    <a:gd name="connsiteX1" fmla="*/ 37234 w 74467"/>
                    <a:gd name="connsiteY1" fmla="*/ 39262 h 39262"/>
                    <a:gd name="connsiteX2" fmla="*/ 0 w 74467"/>
                    <a:gd name="connsiteY2" fmla="*/ 19631 h 39262"/>
                    <a:gd name="connsiteX3" fmla="*/ 37234 w 74467"/>
                    <a:gd name="connsiteY3" fmla="*/ 0 h 39262"/>
                    <a:gd name="connsiteX4" fmla="*/ 74467 w 74467"/>
                    <a:gd name="connsiteY4" fmla="*/ 19631 h 3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7" h="39262">
                      <a:moveTo>
                        <a:pt x="74467" y="19631"/>
                      </a:moveTo>
                      <a:cubicBezTo>
                        <a:pt x="74467" y="30473"/>
                        <a:pt x="57797" y="39262"/>
                        <a:pt x="37234" y="39262"/>
                      </a:cubicBezTo>
                      <a:cubicBezTo>
                        <a:pt x="16670" y="39262"/>
                        <a:pt x="0" y="30473"/>
                        <a:pt x="0" y="19631"/>
                      </a:cubicBezTo>
                      <a:cubicBezTo>
                        <a:pt x="0" y="8789"/>
                        <a:pt x="16670" y="0"/>
                        <a:pt x="37234" y="0"/>
                      </a:cubicBezTo>
                      <a:cubicBezTo>
                        <a:pt x="57797" y="0"/>
                        <a:pt x="74467" y="8789"/>
                        <a:pt x="74467" y="19631"/>
                      </a:cubicBezTo>
                      <a:close/>
                    </a:path>
                  </a:pathLst>
                </a:custGeom>
                <a:solidFill>
                  <a:srgbClr val="FFFFFF"/>
                </a:solidFill>
                <a:ln w="6539"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46DB154-04A0-4A04-8130-CF058B03AF32}"/>
                    </a:ext>
                  </a:extLst>
                </p:cNvPr>
                <p:cNvSpPr/>
                <p:nvPr/>
              </p:nvSpPr>
              <p:spPr>
                <a:xfrm>
                  <a:off x="5215649" y="1043685"/>
                  <a:ext cx="37823" cy="37823"/>
                </a:xfrm>
                <a:custGeom>
                  <a:avLst/>
                  <a:gdLst>
                    <a:gd name="connsiteX0" fmla="*/ 37824 w 37823"/>
                    <a:gd name="connsiteY0" fmla="*/ 18912 h 37823"/>
                    <a:gd name="connsiteX1" fmla="*/ 18912 w 37823"/>
                    <a:gd name="connsiteY1" fmla="*/ 37824 h 37823"/>
                    <a:gd name="connsiteX2" fmla="*/ 0 w 37823"/>
                    <a:gd name="connsiteY2" fmla="*/ 18912 h 37823"/>
                    <a:gd name="connsiteX3" fmla="*/ 18912 w 37823"/>
                    <a:gd name="connsiteY3" fmla="*/ 0 h 37823"/>
                    <a:gd name="connsiteX4" fmla="*/ 37824 w 37823"/>
                    <a:gd name="connsiteY4" fmla="*/ 18912 h 3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3" h="37823">
                      <a:moveTo>
                        <a:pt x="37824" y="18912"/>
                      </a:moveTo>
                      <a:cubicBezTo>
                        <a:pt x="37824" y="29357"/>
                        <a:pt x="29357" y="37824"/>
                        <a:pt x="18912" y="37824"/>
                      </a:cubicBezTo>
                      <a:cubicBezTo>
                        <a:pt x="8467" y="37824"/>
                        <a:pt x="0" y="29357"/>
                        <a:pt x="0" y="18912"/>
                      </a:cubicBezTo>
                      <a:cubicBezTo>
                        <a:pt x="0" y="8467"/>
                        <a:pt x="8467" y="0"/>
                        <a:pt x="18912" y="0"/>
                      </a:cubicBezTo>
                      <a:cubicBezTo>
                        <a:pt x="29357" y="0"/>
                        <a:pt x="37824" y="8467"/>
                        <a:pt x="37824" y="18912"/>
                      </a:cubicBezTo>
                      <a:close/>
                    </a:path>
                  </a:pathLst>
                </a:custGeom>
                <a:solidFill>
                  <a:srgbClr val="000000"/>
                </a:solidFill>
                <a:ln w="653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711537B-ECC1-4824-B9DE-3784DA63C9EE}"/>
                    </a:ext>
                  </a:extLst>
                </p:cNvPr>
                <p:cNvSpPr/>
                <p:nvPr/>
              </p:nvSpPr>
              <p:spPr>
                <a:xfrm>
                  <a:off x="4702381" y="1648799"/>
                  <a:ext cx="874365" cy="1470543"/>
                </a:xfrm>
                <a:custGeom>
                  <a:avLst/>
                  <a:gdLst>
                    <a:gd name="connsiteX0" fmla="*/ 874361 w 874365"/>
                    <a:gd name="connsiteY0" fmla="*/ 364626 h 1470543"/>
                    <a:gd name="connsiteX1" fmla="*/ 620196 w 874365"/>
                    <a:gd name="connsiteY1" fmla="*/ 0 h 1470543"/>
                    <a:gd name="connsiteX2" fmla="*/ 721495 w 874365"/>
                    <a:gd name="connsiteY2" fmla="*/ 230476 h 1470543"/>
                    <a:gd name="connsiteX3" fmla="*/ 707884 w 874365"/>
                    <a:gd name="connsiteY3" fmla="*/ 240684 h 1470543"/>
                    <a:gd name="connsiteX4" fmla="*/ 500639 w 874365"/>
                    <a:gd name="connsiteY4" fmla="*/ 61316 h 1470543"/>
                    <a:gd name="connsiteX5" fmla="*/ 353598 w 874365"/>
                    <a:gd name="connsiteY5" fmla="*/ 1178 h 1470543"/>
                    <a:gd name="connsiteX6" fmla="*/ 221869 w 874365"/>
                    <a:gd name="connsiteY6" fmla="*/ 20417 h 1470543"/>
                    <a:gd name="connsiteX7" fmla="*/ 210745 w 874365"/>
                    <a:gd name="connsiteY7" fmla="*/ 12957 h 1470543"/>
                    <a:gd name="connsiteX8" fmla="*/ 178352 w 874365"/>
                    <a:gd name="connsiteY8" fmla="*/ 30298 h 1470543"/>
                    <a:gd name="connsiteX9" fmla="*/ 122271 w 874365"/>
                    <a:gd name="connsiteY9" fmla="*/ 118052 h 1470543"/>
                    <a:gd name="connsiteX10" fmla="*/ 19467 w 874365"/>
                    <a:gd name="connsiteY10" fmla="*/ 438441 h 1470543"/>
                    <a:gd name="connsiteX11" fmla="*/ 13250 w 874365"/>
                    <a:gd name="connsiteY11" fmla="*/ 735795 h 1470543"/>
                    <a:gd name="connsiteX12" fmla="*/ 144717 w 874365"/>
                    <a:gd name="connsiteY12" fmla="*/ 1163831 h 1470543"/>
                    <a:gd name="connsiteX13" fmla="*/ 319308 w 874365"/>
                    <a:gd name="connsiteY13" fmla="*/ 1388745 h 1470543"/>
                    <a:gd name="connsiteX14" fmla="*/ 474332 w 874365"/>
                    <a:gd name="connsiteY14" fmla="*/ 1470544 h 1470543"/>
                    <a:gd name="connsiteX15" fmla="*/ 700751 w 874365"/>
                    <a:gd name="connsiteY15" fmla="*/ 1385473 h 1470543"/>
                    <a:gd name="connsiteX16" fmla="*/ 816578 w 874365"/>
                    <a:gd name="connsiteY16" fmla="*/ 1132290 h 1470543"/>
                    <a:gd name="connsiteX17" fmla="*/ 874361 w 874365"/>
                    <a:gd name="connsiteY17" fmla="*/ 364626 h 147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365" h="1470543">
                      <a:moveTo>
                        <a:pt x="874361" y="364626"/>
                      </a:moveTo>
                      <a:cubicBezTo>
                        <a:pt x="874884" y="313452"/>
                        <a:pt x="835883" y="27615"/>
                        <a:pt x="620196" y="0"/>
                      </a:cubicBezTo>
                      <a:cubicBezTo>
                        <a:pt x="642052" y="83566"/>
                        <a:pt x="703303" y="201552"/>
                        <a:pt x="721495" y="230476"/>
                      </a:cubicBezTo>
                      <a:cubicBezTo>
                        <a:pt x="725880" y="237412"/>
                        <a:pt x="716260" y="248864"/>
                        <a:pt x="707884" y="240684"/>
                      </a:cubicBezTo>
                      <a:cubicBezTo>
                        <a:pt x="660637" y="194550"/>
                        <a:pt x="523019" y="73292"/>
                        <a:pt x="500639" y="61316"/>
                      </a:cubicBezTo>
                      <a:cubicBezTo>
                        <a:pt x="453392" y="35926"/>
                        <a:pt x="406538" y="13808"/>
                        <a:pt x="353598" y="1178"/>
                      </a:cubicBezTo>
                      <a:cubicBezTo>
                        <a:pt x="334162" y="-3468"/>
                        <a:pt x="244053" y="6413"/>
                        <a:pt x="221869" y="20417"/>
                      </a:cubicBezTo>
                      <a:cubicBezTo>
                        <a:pt x="215914" y="24147"/>
                        <a:pt x="211530" y="19959"/>
                        <a:pt x="210745" y="12957"/>
                      </a:cubicBezTo>
                      <a:cubicBezTo>
                        <a:pt x="198442" y="16033"/>
                        <a:pt x="185289" y="20352"/>
                        <a:pt x="178352" y="30298"/>
                      </a:cubicBezTo>
                      <a:cubicBezTo>
                        <a:pt x="158459" y="58699"/>
                        <a:pt x="137518" y="86641"/>
                        <a:pt x="122271" y="118052"/>
                      </a:cubicBezTo>
                      <a:cubicBezTo>
                        <a:pt x="122402" y="118641"/>
                        <a:pt x="47802" y="334327"/>
                        <a:pt x="19467" y="438441"/>
                      </a:cubicBezTo>
                      <a:cubicBezTo>
                        <a:pt x="-7233" y="536730"/>
                        <a:pt x="-3633" y="636721"/>
                        <a:pt x="13250" y="735795"/>
                      </a:cubicBezTo>
                      <a:cubicBezTo>
                        <a:pt x="38509" y="883949"/>
                        <a:pt x="81175" y="1027260"/>
                        <a:pt x="144717" y="1163831"/>
                      </a:cubicBezTo>
                      <a:cubicBezTo>
                        <a:pt x="185747" y="1251912"/>
                        <a:pt x="238163" y="1331682"/>
                        <a:pt x="319308" y="1388745"/>
                      </a:cubicBezTo>
                      <a:cubicBezTo>
                        <a:pt x="346596" y="1407919"/>
                        <a:pt x="427675" y="1453333"/>
                        <a:pt x="474332" y="1470544"/>
                      </a:cubicBezTo>
                      <a:cubicBezTo>
                        <a:pt x="550438" y="1454969"/>
                        <a:pt x="680727" y="1391624"/>
                        <a:pt x="700751" y="1385473"/>
                      </a:cubicBezTo>
                      <a:cubicBezTo>
                        <a:pt x="763900" y="1313490"/>
                        <a:pt x="815858" y="1139030"/>
                        <a:pt x="816578" y="1132290"/>
                      </a:cubicBezTo>
                      <a:cubicBezTo>
                        <a:pt x="836013" y="984529"/>
                        <a:pt x="872659" y="379415"/>
                        <a:pt x="874361" y="364626"/>
                      </a:cubicBezTo>
                      <a:close/>
                    </a:path>
                  </a:pathLst>
                </a:custGeom>
                <a:solidFill>
                  <a:srgbClr val="F9EC24"/>
                </a:solidFill>
                <a:ln w="653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577F02-02E5-4E85-B10A-0CF247C2B736}"/>
                    </a:ext>
                  </a:extLst>
                </p:cNvPr>
                <p:cNvSpPr/>
                <p:nvPr/>
              </p:nvSpPr>
              <p:spPr>
                <a:xfrm>
                  <a:off x="4666178" y="1648668"/>
                  <a:ext cx="1508774" cy="5211399"/>
                </a:xfrm>
                <a:custGeom>
                  <a:avLst/>
                  <a:gdLst>
                    <a:gd name="connsiteX0" fmla="*/ 1504029 w 1508774"/>
                    <a:gd name="connsiteY0" fmla="*/ 4856943 h 5211399"/>
                    <a:gd name="connsiteX1" fmla="*/ 1431785 w 1508774"/>
                    <a:gd name="connsiteY1" fmla="*/ 4819447 h 5211399"/>
                    <a:gd name="connsiteX2" fmla="*/ 1411629 w 1508774"/>
                    <a:gd name="connsiteY2" fmla="*/ 4821279 h 5211399"/>
                    <a:gd name="connsiteX3" fmla="*/ 1338272 w 1508774"/>
                    <a:gd name="connsiteY3" fmla="*/ 4825336 h 5211399"/>
                    <a:gd name="connsiteX4" fmla="*/ 1114275 w 1508774"/>
                    <a:gd name="connsiteY4" fmla="*/ 4737452 h 5211399"/>
                    <a:gd name="connsiteX5" fmla="*/ 1110676 w 1508774"/>
                    <a:gd name="connsiteY5" fmla="*/ 4731693 h 5211399"/>
                    <a:gd name="connsiteX6" fmla="*/ 1110479 w 1508774"/>
                    <a:gd name="connsiteY6" fmla="*/ 4713632 h 5211399"/>
                    <a:gd name="connsiteX7" fmla="*/ 1025212 w 1508774"/>
                    <a:gd name="connsiteY7" fmla="*/ 4503180 h 5211399"/>
                    <a:gd name="connsiteX8" fmla="*/ 1028746 w 1508774"/>
                    <a:gd name="connsiteY8" fmla="*/ 4477070 h 5211399"/>
                    <a:gd name="connsiteX9" fmla="*/ 1153211 w 1508774"/>
                    <a:gd name="connsiteY9" fmla="*/ 4326888 h 5211399"/>
                    <a:gd name="connsiteX10" fmla="*/ 1165121 w 1508774"/>
                    <a:gd name="connsiteY10" fmla="*/ 4304573 h 5211399"/>
                    <a:gd name="connsiteX11" fmla="*/ 1272964 w 1508774"/>
                    <a:gd name="connsiteY11" fmla="*/ 3878173 h 5211399"/>
                    <a:gd name="connsiteX12" fmla="*/ 1360652 w 1508774"/>
                    <a:gd name="connsiteY12" fmla="*/ 3275611 h 5211399"/>
                    <a:gd name="connsiteX13" fmla="*/ 1347368 w 1508774"/>
                    <a:gd name="connsiteY13" fmla="*/ 2815968 h 5211399"/>
                    <a:gd name="connsiteX14" fmla="*/ 1301103 w 1508774"/>
                    <a:gd name="connsiteY14" fmla="*/ 2449576 h 5211399"/>
                    <a:gd name="connsiteX15" fmla="*/ 1214135 w 1508774"/>
                    <a:gd name="connsiteY15" fmla="*/ 1937516 h 5211399"/>
                    <a:gd name="connsiteX16" fmla="*/ 813321 w 1508774"/>
                    <a:gd name="connsiteY16" fmla="*/ 195270 h 5211399"/>
                    <a:gd name="connsiteX17" fmla="*/ 656530 w 1508774"/>
                    <a:gd name="connsiteY17" fmla="*/ 0 h 5211399"/>
                    <a:gd name="connsiteX18" fmla="*/ 683818 w 1508774"/>
                    <a:gd name="connsiteY18" fmla="*/ 82322 h 5211399"/>
                    <a:gd name="connsiteX19" fmla="*/ 714770 w 1508774"/>
                    <a:gd name="connsiteY19" fmla="*/ 106273 h 5211399"/>
                    <a:gd name="connsiteX20" fmla="*/ 841133 w 1508774"/>
                    <a:gd name="connsiteY20" fmla="*/ 357231 h 5211399"/>
                    <a:gd name="connsiteX21" fmla="*/ 790483 w 1508774"/>
                    <a:gd name="connsiteY21" fmla="*/ 373264 h 5211399"/>
                    <a:gd name="connsiteX22" fmla="*/ 789698 w 1508774"/>
                    <a:gd name="connsiteY22" fmla="*/ 372282 h 5211399"/>
                    <a:gd name="connsiteX23" fmla="*/ 716603 w 1508774"/>
                    <a:gd name="connsiteY23" fmla="*/ 262214 h 5211399"/>
                    <a:gd name="connsiteX24" fmla="*/ 552351 w 1508774"/>
                    <a:gd name="connsiteY24" fmla="*/ 91615 h 5211399"/>
                    <a:gd name="connsiteX25" fmla="*/ 378218 w 1508774"/>
                    <a:gd name="connsiteY25" fmla="*/ 27615 h 5211399"/>
                    <a:gd name="connsiteX26" fmla="*/ 85575 w 1508774"/>
                    <a:gd name="connsiteY26" fmla="*/ 249126 h 5211399"/>
                    <a:gd name="connsiteX27" fmla="*/ 16013 w 1508774"/>
                    <a:gd name="connsiteY27" fmla="*/ 750127 h 5211399"/>
                    <a:gd name="connsiteX28" fmla="*/ 250677 w 1508774"/>
                    <a:gd name="connsiteY28" fmla="*/ 1329916 h 5211399"/>
                    <a:gd name="connsiteX29" fmla="*/ 358586 w 1508774"/>
                    <a:gd name="connsiteY29" fmla="*/ 1458896 h 5211399"/>
                    <a:gd name="connsiteX30" fmla="*/ 371870 w 1508774"/>
                    <a:gd name="connsiteY30" fmla="*/ 1491222 h 5211399"/>
                    <a:gd name="connsiteX31" fmla="*/ 333654 w 1508774"/>
                    <a:gd name="connsiteY31" fmla="*/ 1901263 h 5211399"/>
                    <a:gd name="connsiteX32" fmla="*/ 367878 w 1508774"/>
                    <a:gd name="connsiteY32" fmla="*/ 2315688 h 5211399"/>
                    <a:gd name="connsiteX33" fmla="*/ 459951 w 1508774"/>
                    <a:gd name="connsiteY33" fmla="*/ 2609247 h 5211399"/>
                    <a:gd name="connsiteX34" fmla="*/ 544564 w 1508774"/>
                    <a:gd name="connsiteY34" fmla="*/ 2997299 h 5211399"/>
                    <a:gd name="connsiteX35" fmla="*/ 563017 w 1508774"/>
                    <a:gd name="connsiteY35" fmla="*/ 3304012 h 5211399"/>
                    <a:gd name="connsiteX36" fmla="*/ 557390 w 1508774"/>
                    <a:gd name="connsiteY36" fmla="*/ 3354465 h 5211399"/>
                    <a:gd name="connsiteX37" fmla="*/ 442610 w 1508774"/>
                    <a:gd name="connsiteY37" fmla="*/ 3890737 h 5211399"/>
                    <a:gd name="connsiteX38" fmla="*/ 406160 w 1508774"/>
                    <a:gd name="connsiteY38" fmla="*/ 4120820 h 5211399"/>
                    <a:gd name="connsiteX39" fmla="*/ 321940 w 1508774"/>
                    <a:gd name="connsiteY39" fmla="*/ 4380220 h 5211399"/>
                    <a:gd name="connsiteX40" fmla="*/ 224567 w 1508774"/>
                    <a:gd name="connsiteY40" fmla="*/ 4855111 h 5211399"/>
                    <a:gd name="connsiteX41" fmla="*/ 228559 w 1508774"/>
                    <a:gd name="connsiteY41" fmla="*/ 4870882 h 5211399"/>
                    <a:gd name="connsiteX42" fmla="*/ 234056 w 1508774"/>
                    <a:gd name="connsiteY42" fmla="*/ 4888550 h 5211399"/>
                    <a:gd name="connsiteX43" fmla="*/ 215929 w 1508774"/>
                    <a:gd name="connsiteY43" fmla="*/ 5013800 h 5211399"/>
                    <a:gd name="connsiteX44" fmla="*/ 311143 w 1508774"/>
                    <a:gd name="connsiteY44" fmla="*/ 5128187 h 5211399"/>
                    <a:gd name="connsiteX45" fmla="*/ 514200 w 1508774"/>
                    <a:gd name="connsiteY45" fmla="*/ 5158224 h 5211399"/>
                    <a:gd name="connsiteX46" fmla="*/ 828241 w 1508774"/>
                    <a:gd name="connsiteY46" fmla="*/ 5205144 h 5211399"/>
                    <a:gd name="connsiteX47" fmla="*/ 995241 w 1508774"/>
                    <a:gd name="connsiteY47" fmla="*/ 5206387 h 5211399"/>
                    <a:gd name="connsiteX48" fmla="*/ 1083846 w 1508774"/>
                    <a:gd name="connsiteY48" fmla="*/ 5157177 h 5211399"/>
                    <a:gd name="connsiteX49" fmla="*/ 1065392 w 1508774"/>
                    <a:gd name="connsiteY49" fmla="*/ 5063337 h 5211399"/>
                    <a:gd name="connsiteX50" fmla="*/ 1034701 w 1508774"/>
                    <a:gd name="connsiteY50" fmla="*/ 5046912 h 5211399"/>
                    <a:gd name="connsiteX51" fmla="*/ 932224 w 1508774"/>
                    <a:gd name="connsiteY51" fmla="*/ 5007322 h 5211399"/>
                    <a:gd name="connsiteX52" fmla="*/ 835178 w 1508774"/>
                    <a:gd name="connsiteY52" fmla="*/ 4954709 h 5211399"/>
                    <a:gd name="connsiteX53" fmla="*/ 896101 w 1508774"/>
                    <a:gd name="connsiteY53" fmla="*/ 4963020 h 5211399"/>
                    <a:gd name="connsiteX54" fmla="*/ 1206020 w 1508774"/>
                    <a:gd name="connsiteY54" fmla="*/ 4987559 h 5211399"/>
                    <a:gd name="connsiteX55" fmla="*/ 1387744 w 1508774"/>
                    <a:gd name="connsiteY55" fmla="*/ 4985465 h 5211399"/>
                    <a:gd name="connsiteX56" fmla="*/ 1478312 w 1508774"/>
                    <a:gd name="connsiteY56" fmla="*/ 4948492 h 5211399"/>
                    <a:gd name="connsiteX57" fmla="*/ 1504029 w 1508774"/>
                    <a:gd name="connsiteY57" fmla="*/ 4856943 h 5211399"/>
                    <a:gd name="connsiteX58" fmla="*/ 834262 w 1508774"/>
                    <a:gd name="connsiteY58" fmla="*/ 1217099 h 5211399"/>
                    <a:gd name="connsiteX59" fmla="*/ 685650 w 1508774"/>
                    <a:gd name="connsiteY59" fmla="*/ 1416687 h 5211399"/>
                    <a:gd name="connsiteX60" fmla="*/ 423240 w 1508774"/>
                    <a:gd name="connsiteY60" fmla="*/ 1424867 h 5211399"/>
                    <a:gd name="connsiteX61" fmla="*/ 200617 w 1508774"/>
                    <a:gd name="connsiteY61" fmla="*/ 1192036 h 5211399"/>
                    <a:gd name="connsiteX62" fmla="*/ 90221 w 1508774"/>
                    <a:gd name="connsiteY62" fmla="*/ 893961 h 5211399"/>
                    <a:gd name="connsiteX63" fmla="*/ 43170 w 1508774"/>
                    <a:gd name="connsiteY63" fmla="*/ 620754 h 5211399"/>
                    <a:gd name="connsiteX64" fmla="*/ 90025 w 1508774"/>
                    <a:gd name="connsiteY64" fmla="*/ 350949 h 5211399"/>
                    <a:gd name="connsiteX65" fmla="*/ 216845 w 1508774"/>
                    <a:gd name="connsiteY65" fmla="*/ 150444 h 5211399"/>
                    <a:gd name="connsiteX66" fmla="*/ 449023 w 1508774"/>
                    <a:gd name="connsiteY66" fmla="*/ 98682 h 5211399"/>
                    <a:gd name="connsiteX67" fmla="*/ 741666 w 1508774"/>
                    <a:gd name="connsiteY67" fmla="*/ 369795 h 5211399"/>
                    <a:gd name="connsiteX68" fmla="*/ 834262 w 1508774"/>
                    <a:gd name="connsiteY68" fmla="*/ 1217099 h 521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08774" h="5211399">
                      <a:moveTo>
                        <a:pt x="1504029" y="4856943"/>
                      </a:moveTo>
                      <a:cubicBezTo>
                        <a:pt x="1493166" y="4829066"/>
                        <a:pt x="1472880" y="4818465"/>
                        <a:pt x="1431785" y="4819447"/>
                      </a:cubicBezTo>
                      <a:cubicBezTo>
                        <a:pt x="1425044" y="4819578"/>
                        <a:pt x="1418370" y="4820821"/>
                        <a:pt x="1411629" y="4821279"/>
                      </a:cubicBezTo>
                      <a:cubicBezTo>
                        <a:pt x="1387155" y="4822784"/>
                        <a:pt x="1362681" y="4825794"/>
                        <a:pt x="1338272" y="4825336"/>
                      </a:cubicBezTo>
                      <a:cubicBezTo>
                        <a:pt x="1253005" y="4823635"/>
                        <a:pt x="1183378" y="4780903"/>
                        <a:pt x="1114275" y="4737452"/>
                      </a:cubicBezTo>
                      <a:cubicBezTo>
                        <a:pt x="1112508" y="4736339"/>
                        <a:pt x="1106880" y="4733787"/>
                        <a:pt x="1110676" y="4731693"/>
                      </a:cubicBezTo>
                      <a:cubicBezTo>
                        <a:pt x="1122782" y="4725018"/>
                        <a:pt x="1112443" y="4718540"/>
                        <a:pt x="1110479" y="4713632"/>
                      </a:cubicBezTo>
                      <a:cubicBezTo>
                        <a:pt x="1082472" y="4643351"/>
                        <a:pt x="1053875" y="4573265"/>
                        <a:pt x="1025212" y="4503180"/>
                      </a:cubicBezTo>
                      <a:cubicBezTo>
                        <a:pt x="1021286" y="4493561"/>
                        <a:pt x="1021024" y="4486232"/>
                        <a:pt x="1028746" y="4477070"/>
                      </a:cubicBezTo>
                      <a:cubicBezTo>
                        <a:pt x="1070758" y="4427468"/>
                        <a:pt x="1111788" y="4377014"/>
                        <a:pt x="1153211" y="4326888"/>
                      </a:cubicBezTo>
                      <a:cubicBezTo>
                        <a:pt x="1158708" y="4320279"/>
                        <a:pt x="1162634" y="4313277"/>
                        <a:pt x="1165121" y="4304573"/>
                      </a:cubicBezTo>
                      <a:cubicBezTo>
                        <a:pt x="1204973" y="4163421"/>
                        <a:pt x="1241619" y="4021484"/>
                        <a:pt x="1272964" y="3878173"/>
                      </a:cubicBezTo>
                      <a:cubicBezTo>
                        <a:pt x="1316416" y="3679435"/>
                        <a:pt x="1352473" y="3479584"/>
                        <a:pt x="1360652" y="3275611"/>
                      </a:cubicBezTo>
                      <a:cubicBezTo>
                        <a:pt x="1366804" y="3122026"/>
                        <a:pt x="1360783" y="2968834"/>
                        <a:pt x="1347368" y="2815968"/>
                      </a:cubicBezTo>
                      <a:cubicBezTo>
                        <a:pt x="1336571" y="2693336"/>
                        <a:pt x="1321062" y="2571227"/>
                        <a:pt x="1301103" y="2449576"/>
                      </a:cubicBezTo>
                      <a:cubicBezTo>
                        <a:pt x="1273095" y="2278714"/>
                        <a:pt x="1241946" y="2108443"/>
                        <a:pt x="1214135" y="1937516"/>
                      </a:cubicBezTo>
                      <a:cubicBezTo>
                        <a:pt x="1136459" y="1461055"/>
                        <a:pt x="826147" y="232112"/>
                        <a:pt x="813321" y="195270"/>
                      </a:cubicBezTo>
                      <a:cubicBezTo>
                        <a:pt x="777330" y="89717"/>
                        <a:pt x="718827" y="38805"/>
                        <a:pt x="656530" y="0"/>
                      </a:cubicBezTo>
                      <a:cubicBezTo>
                        <a:pt x="667785" y="47312"/>
                        <a:pt x="672628" y="68515"/>
                        <a:pt x="683818" y="82322"/>
                      </a:cubicBezTo>
                      <a:cubicBezTo>
                        <a:pt x="698607" y="92989"/>
                        <a:pt x="703646" y="92662"/>
                        <a:pt x="714770" y="106273"/>
                      </a:cubicBezTo>
                      <a:cubicBezTo>
                        <a:pt x="818425" y="232701"/>
                        <a:pt x="824708" y="283416"/>
                        <a:pt x="841133" y="357231"/>
                      </a:cubicBezTo>
                      <a:cubicBezTo>
                        <a:pt x="832757" y="358736"/>
                        <a:pt x="805469" y="366589"/>
                        <a:pt x="790483" y="373264"/>
                      </a:cubicBezTo>
                      <a:cubicBezTo>
                        <a:pt x="790221" y="372936"/>
                        <a:pt x="789960" y="372609"/>
                        <a:pt x="789698" y="372282"/>
                      </a:cubicBezTo>
                      <a:cubicBezTo>
                        <a:pt x="759989" y="339105"/>
                        <a:pt x="740749" y="298991"/>
                        <a:pt x="716603" y="262214"/>
                      </a:cubicBezTo>
                      <a:cubicBezTo>
                        <a:pt x="672497" y="195073"/>
                        <a:pt x="622305" y="133888"/>
                        <a:pt x="552351" y="91615"/>
                      </a:cubicBezTo>
                      <a:cubicBezTo>
                        <a:pt x="499934" y="59942"/>
                        <a:pt x="447779" y="34159"/>
                        <a:pt x="378218" y="27615"/>
                      </a:cubicBezTo>
                      <a:cubicBezTo>
                        <a:pt x="295765" y="19828"/>
                        <a:pt x="165541" y="83565"/>
                        <a:pt x="85575" y="249126"/>
                      </a:cubicBezTo>
                      <a:cubicBezTo>
                        <a:pt x="7833" y="409844"/>
                        <a:pt x="-21025" y="574946"/>
                        <a:pt x="16013" y="750127"/>
                      </a:cubicBezTo>
                      <a:cubicBezTo>
                        <a:pt x="59792" y="957241"/>
                        <a:pt x="141591" y="1149239"/>
                        <a:pt x="250677" y="1329916"/>
                      </a:cubicBezTo>
                      <a:cubicBezTo>
                        <a:pt x="279863" y="1378275"/>
                        <a:pt x="313041" y="1424213"/>
                        <a:pt x="358586" y="1458896"/>
                      </a:cubicBezTo>
                      <a:cubicBezTo>
                        <a:pt x="370954" y="1468319"/>
                        <a:pt x="373310" y="1477480"/>
                        <a:pt x="371870" y="1491222"/>
                      </a:cubicBezTo>
                      <a:cubicBezTo>
                        <a:pt x="357277" y="1627728"/>
                        <a:pt x="340198" y="1764037"/>
                        <a:pt x="333654" y="1901263"/>
                      </a:cubicBezTo>
                      <a:cubicBezTo>
                        <a:pt x="326979" y="2040909"/>
                        <a:pt x="333327" y="2179444"/>
                        <a:pt x="367878" y="2315688"/>
                      </a:cubicBezTo>
                      <a:cubicBezTo>
                        <a:pt x="393138" y="2415220"/>
                        <a:pt x="427755" y="2511873"/>
                        <a:pt x="459951" y="2609247"/>
                      </a:cubicBezTo>
                      <a:cubicBezTo>
                        <a:pt x="501766" y="2735806"/>
                        <a:pt x="530691" y="2864851"/>
                        <a:pt x="544564" y="2997299"/>
                      </a:cubicBezTo>
                      <a:cubicBezTo>
                        <a:pt x="555230" y="3099253"/>
                        <a:pt x="559942" y="3201600"/>
                        <a:pt x="563017" y="3304012"/>
                      </a:cubicBezTo>
                      <a:cubicBezTo>
                        <a:pt x="563541" y="3321091"/>
                        <a:pt x="563868" y="3337582"/>
                        <a:pt x="557390" y="3354465"/>
                      </a:cubicBezTo>
                      <a:cubicBezTo>
                        <a:pt x="491493" y="3527224"/>
                        <a:pt x="457464" y="3706985"/>
                        <a:pt x="442610" y="3890737"/>
                      </a:cubicBezTo>
                      <a:cubicBezTo>
                        <a:pt x="436328" y="3968348"/>
                        <a:pt x="426054" y="4045369"/>
                        <a:pt x="406160" y="4120820"/>
                      </a:cubicBezTo>
                      <a:cubicBezTo>
                        <a:pt x="382929" y="4208836"/>
                        <a:pt x="353416" y="4294954"/>
                        <a:pt x="321940" y="4380220"/>
                      </a:cubicBezTo>
                      <a:cubicBezTo>
                        <a:pt x="265270" y="4533740"/>
                        <a:pt x="240534" y="4693411"/>
                        <a:pt x="224567" y="4855111"/>
                      </a:cubicBezTo>
                      <a:cubicBezTo>
                        <a:pt x="224044" y="4860608"/>
                        <a:pt x="219986" y="4868264"/>
                        <a:pt x="228559" y="4870882"/>
                      </a:cubicBezTo>
                      <a:cubicBezTo>
                        <a:pt x="239945" y="4874350"/>
                        <a:pt x="235626" y="4881614"/>
                        <a:pt x="234056" y="4888550"/>
                      </a:cubicBezTo>
                      <a:cubicBezTo>
                        <a:pt x="224502" y="4929777"/>
                        <a:pt x="217107" y="4971330"/>
                        <a:pt x="215929" y="5013800"/>
                      </a:cubicBezTo>
                      <a:cubicBezTo>
                        <a:pt x="214032" y="5084475"/>
                        <a:pt x="243217" y="5122822"/>
                        <a:pt x="311143" y="5128187"/>
                      </a:cubicBezTo>
                      <a:cubicBezTo>
                        <a:pt x="379723" y="5133554"/>
                        <a:pt x="446994" y="5144613"/>
                        <a:pt x="514200" y="5158224"/>
                      </a:cubicBezTo>
                      <a:cubicBezTo>
                        <a:pt x="618051" y="5179230"/>
                        <a:pt x="722885" y="5194215"/>
                        <a:pt x="828241" y="5205144"/>
                      </a:cubicBezTo>
                      <a:cubicBezTo>
                        <a:pt x="883734" y="5210902"/>
                        <a:pt x="939553" y="5215156"/>
                        <a:pt x="995241" y="5206387"/>
                      </a:cubicBezTo>
                      <a:cubicBezTo>
                        <a:pt x="1030578" y="5200824"/>
                        <a:pt x="1062905" y="5189046"/>
                        <a:pt x="1083846" y="5157177"/>
                      </a:cubicBezTo>
                      <a:cubicBezTo>
                        <a:pt x="1106880" y="5122167"/>
                        <a:pt x="1100140" y="5086503"/>
                        <a:pt x="1065392" y="5063337"/>
                      </a:cubicBezTo>
                      <a:cubicBezTo>
                        <a:pt x="1055772" y="5056924"/>
                        <a:pt x="1045433" y="5051166"/>
                        <a:pt x="1034701" y="5046912"/>
                      </a:cubicBezTo>
                      <a:cubicBezTo>
                        <a:pt x="1000738" y="5033301"/>
                        <a:pt x="966383" y="5020541"/>
                        <a:pt x="932224" y="5007322"/>
                      </a:cubicBezTo>
                      <a:cubicBezTo>
                        <a:pt x="898457" y="4994234"/>
                        <a:pt x="865672" y="4979314"/>
                        <a:pt x="835178" y="4954709"/>
                      </a:cubicBezTo>
                      <a:cubicBezTo>
                        <a:pt x="857427" y="4957785"/>
                        <a:pt x="876666" y="4961449"/>
                        <a:pt x="896101" y="4963020"/>
                      </a:cubicBezTo>
                      <a:cubicBezTo>
                        <a:pt x="999364" y="4971527"/>
                        <a:pt x="1102692" y="4979837"/>
                        <a:pt x="1206020" y="4987559"/>
                      </a:cubicBezTo>
                      <a:cubicBezTo>
                        <a:pt x="1266617" y="4992074"/>
                        <a:pt x="1327279" y="4995216"/>
                        <a:pt x="1387744" y="4985465"/>
                      </a:cubicBezTo>
                      <a:cubicBezTo>
                        <a:pt x="1420791" y="4980099"/>
                        <a:pt x="1452136" y="4970480"/>
                        <a:pt x="1478312" y="4948492"/>
                      </a:cubicBezTo>
                      <a:cubicBezTo>
                        <a:pt x="1505076" y="4925850"/>
                        <a:pt x="1515808" y="4887242"/>
                        <a:pt x="1504029" y="4856943"/>
                      </a:cubicBezTo>
                      <a:close/>
                      <a:moveTo>
                        <a:pt x="834262" y="1217099"/>
                      </a:moveTo>
                      <a:cubicBezTo>
                        <a:pt x="807563" y="1316239"/>
                        <a:pt x="770720" y="1385604"/>
                        <a:pt x="685650" y="1416687"/>
                      </a:cubicBezTo>
                      <a:cubicBezTo>
                        <a:pt x="532588" y="1472638"/>
                        <a:pt x="496204" y="1476302"/>
                        <a:pt x="423240" y="1424867"/>
                      </a:cubicBezTo>
                      <a:cubicBezTo>
                        <a:pt x="330513" y="1359428"/>
                        <a:pt x="251593" y="1291895"/>
                        <a:pt x="200617" y="1192036"/>
                      </a:cubicBezTo>
                      <a:cubicBezTo>
                        <a:pt x="152126" y="1097018"/>
                        <a:pt x="118949" y="996308"/>
                        <a:pt x="90221" y="893961"/>
                      </a:cubicBezTo>
                      <a:cubicBezTo>
                        <a:pt x="65027" y="804506"/>
                        <a:pt x="47489" y="713677"/>
                        <a:pt x="43170" y="620754"/>
                      </a:cubicBezTo>
                      <a:cubicBezTo>
                        <a:pt x="38852" y="527569"/>
                        <a:pt x="54557" y="437394"/>
                        <a:pt x="90025" y="350949"/>
                      </a:cubicBezTo>
                      <a:cubicBezTo>
                        <a:pt x="120519" y="276676"/>
                        <a:pt x="156838" y="206460"/>
                        <a:pt x="216845" y="150444"/>
                      </a:cubicBezTo>
                      <a:cubicBezTo>
                        <a:pt x="284575" y="87165"/>
                        <a:pt x="361858" y="66551"/>
                        <a:pt x="449023" y="98682"/>
                      </a:cubicBezTo>
                      <a:cubicBezTo>
                        <a:pt x="583565" y="148285"/>
                        <a:pt x="682901" y="237478"/>
                        <a:pt x="741666" y="369795"/>
                      </a:cubicBezTo>
                      <a:cubicBezTo>
                        <a:pt x="745068" y="377517"/>
                        <a:pt x="894531" y="992970"/>
                        <a:pt x="834262" y="1217099"/>
                      </a:cubicBezTo>
                      <a:close/>
                    </a:path>
                  </a:pathLst>
                </a:custGeom>
                <a:solidFill>
                  <a:srgbClr val="203145"/>
                </a:solidFill>
                <a:ln w="653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6958380-B50B-4F29-8415-61542E82407A}"/>
                    </a:ext>
                  </a:extLst>
                </p:cNvPr>
                <p:cNvSpPr/>
                <p:nvPr/>
              </p:nvSpPr>
              <p:spPr>
                <a:xfrm>
                  <a:off x="5362722" y="226942"/>
                  <a:ext cx="853776" cy="1794270"/>
                </a:xfrm>
                <a:custGeom>
                  <a:avLst/>
                  <a:gdLst>
                    <a:gd name="connsiteX0" fmla="*/ 679225 w 853776"/>
                    <a:gd name="connsiteY0" fmla="*/ 767664 h 1794270"/>
                    <a:gd name="connsiteX1" fmla="*/ 703764 w 853776"/>
                    <a:gd name="connsiteY1" fmla="*/ 781799 h 1794270"/>
                    <a:gd name="connsiteX2" fmla="*/ 853292 w 853776"/>
                    <a:gd name="connsiteY2" fmla="*/ 1604170 h 1794270"/>
                    <a:gd name="connsiteX3" fmla="*/ 844000 w 853776"/>
                    <a:gd name="connsiteY3" fmla="*/ 1617781 h 1794270"/>
                    <a:gd name="connsiteX4" fmla="*/ 151067 w 853776"/>
                    <a:gd name="connsiteY4" fmla="*/ 1794270 h 1794270"/>
                    <a:gd name="connsiteX5" fmla="*/ 74372 w 853776"/>
                    <a:gd name="connsiteY5" fmla="*/ 1447836 h 1794270"/>
                    <a:gd name="connsiteX6" fmla="*/ 99 w 853776"/>
                    <a:gd name="connsiteY6" fmla="*/ 1051211 h 1794270"/>
                    <a:gd name="connsiteX7" fmla="*/ 9719 w 853776"/>
                    <a:gd name="connsiteY7" fmla="*/ 1032496 h 1794270"/>
                    <a:gd name="connsiteX8" fmla="*/ 225536 w 853776"/>
                    <a:gd name="connsiteY8" fmla="*/ 950566 h 1794270"/>
                    <a:gd name="connsiteX9" fmla="*/ 237708 w 853776"/>
                    <a:gd name="connsiteY9" fmla="*/ 926746 h 1794270"/>
                    <a:gd name="connsiteX10" fmla="*/ 99697 w 853776"/>
                    <a:gd name="connsiteY10" fmla="*/ 252725 h 1794270"/>
                    <a:gd name="connsiteX11" fmla="*/ 101661 w 853776"/>
                    <a:gd name="connsiteY11" fmla="*/ 214901 h 1794270"/>
                    <a:gd name="connsiteX12" fmla="*/ 154601 w 853776"/>
                    <a:gd name="connsiteY12" fmla="*/ 0 h 1794270"/>
                    <a:gd name="connsiteX13" fmla="*/ 344504 w 853776"/>
                    <a:gd name="connsiteY13" fmla="*/ 901356 h 1794270"/>
                    <a:gd name="connsiteX14" fmla="*/ 679225 w 853776"/>
                    <a:gd name="connsiteY14" fmla="*/ 767664 h 179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3776" h="1794270">
                      <a:moveTo>
                        <a:pt x="679225" y="767664"/>
                      </a:moveTo>
                      <a:cubicBezTo>
                        <a:pt x="699641" y="759550"/>
                        <a:pt x="699838" y="760400"/>
                        <a:pt x="703764" y="781799"/>
                      </a:cubicBezTo>
                      <a:cubicBezTo>
                        <a:pt x="718946" y="864579"/>
                        <a:pt x="844000" y="1553782"/>
                        <a:pt x="853292" y="1604170"/>
                      </a:cubicBezTo>
                      <a:cubicBezTo>
                        <a:pt x="854863" y="1612612"/>
                        <a:pt x="852834" y="1615622"/>
                        <a:pt x="844000" y="1617781"/>
                      </a:cubicBezTo>
                      <a:cubicBezTo>
                        <a:pt x="718880" y="1648538"/>
                        <a:pt x="154928" y="1791587"/>
                        <a:pt x="151067" y="1794270"/>
                      </a:cubicBezTo>
                      <a:cubicBezTo>
                        <a:pt x="141513" y="1783080"/>
                        <a:pt x="79673" y="1474863"/>
                        <a:pt x="74372" y="1447836"/>
                      </a:cubicBezTo>
                      <a:cubicBezTo>
                        <a:pt x="54479" y="1346275"/>
                        <a:pt x="754" y="1078172"/>
                        <a:pt x="99" y="1051211"/>
                      </a:cubicBezTo>
                      <a:cubicBezTo>
                        <a:pt x="-97" y="1043031"/>
                        <a:pt x="-948" y="1034917"/>
                        <a:pt x="9719" y="1032496"/>
                      </a:cubicBezTo>
                      <a:cubicBezTo>
                        <a:pt x="85366" y="1002328"/>
                        <a:pt x="149693" y="980341"/>
                        <a:pt x="225536" y="950566"/>
                      </a:cubicBezTo>
                      <a:cubicBezTo>
                        <a:pt x="237773" y="945789"/>
                        <a:pt x="240522" y="939245"/>
                        <a:pt x="237708" y="926746"/>
                      </a:cubicBezTo>
                      <a:cubicBezTo>
                        <a:pt x="191770" y="722119"/>
                        <a:pt x="104016" y="269870"/>
                        <a:pt x="99697" y="252725"/>
                      </a:cubicBezTo>
                      <a:cubicBezTo>
                        <a:pt x="96425" y="239768"/>
                        <a:pt x="98585" y="227662"/>
                        <a:pt x="101661" y="214901"/>
                      </a:cubicBezTo>
                      <a:cubicBezTo>
                        <a:pt x="118609" y="145536"/>
                        <a:pt x="153488" y="2159"/>
                        <a:pt x="154601" y="0"/>
                      </a:cubicBezTo>
                      <a:cubicBezTo>
                        <a:pt x="169782" y="28531"/>
                        <a:pt x="322844" y="820866"/>
                        <a:pt x="344504" y="901356"/>
                      </a:cubicBezTo>
                      <a:cubicBezTo>
                        <a:pt x="458826" y="855287"/>
                        <a:pt x="640027" y="783304"/>
                        <a:pt x="679225" y="767664"/>
                      </a:cubicBezTo>
                      <a:close/>
                    </a:path>
                  </a:pathLst>
                </a:custGeom>
                <a:solidFill>
                  <a:srgbClr val="A08E7A"/>
                </a:solidFill>
                <a:ln w="653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82A8B07-F6C3-40BD-ABF4-1AC37C6118A2}"/>
                    </a:ext>
                  </a:extLst>
                </p:cNvPr>
                <p:cNvSpPr/>
                <p:nvPr/>
              </p:nvSpPr>
              <p:spPr>
                <a:xfrm>
                  <a:off x="5387474" y="20"/>
                  <a:ext cx="2139245" cy="3413001"/>
                </a:xfrm>
                <a:custGeom>
                  <a:avLst/>
                  <a:gdLst>
                    <a:gd name="connsiteX0" fmla="*/ 2136468 w 2139245"/>
                    <a:gd name="connsiteY0" fmla="*/ 2973524 h 3413001"/>
                    <a:gd name="connsiteX1" fmla="*/ 1905731 w 2139245"/>
                    <a:gd name="connsiteY1" fmla="*/ 1782667 h 3413001"/>
                    <a:gd name="connsiteX2" fmla="*/ 1885706 w 2139245"/>
                    <a:gd name="connsiteY2" fmla="*/ 1759632 h 3413001"/>
                    <a:gd name="connsiteX3" fmla="*/ 1803646 w 2139245"/>
                    <a:gd name="connsiteY3" fmla="*/ 1727174 h 3413001"/>
                    <a:gd name="connsiteX4" fmla="*/ 1786108 w 2139245"/>
                    <a:gd name="connsiteY4" fmla="*/ 1706757 h 3413001"/>
                    <a:gd name="connsiteX5" fmla="*/ 1614724 w 2139245"/>
                    <a:gd name="connsiteY5" fmla="*/ 883928 h 3413001"/>
                    <a:gd name="connsiteX6" fmla="*/ 1587894 w 2139245"/>
                    <a:gd name="connsiteY6" fmla="*/ 865147 h 3413001"/>
                    <a:gd name="connsiteX7" fmla="*/ 1482471 w 2139245"/>
                    <a:gd name="connsiteY7" fmla="*/ 879478 h 3413001"/>
                    <a:gd name="connsiteX8" fmla="*/ 1466308 w 2139245"/>
                    <a:gd name="connsiteY8" fmla="*/ 867503 h 3413001"/>
                    <a:gd name="connsiteX9" fmla="*/ 1327185 w 2139245"/>
                    <a:gd name="connsiteY9" fmla="*/ 9075 h 3413001"/>
                    <a:gd name="connsiteX10" fmla="*/ 1314032 w 2139245"/>
                    <a:gd name="connsiteY10" fmla="*/ 699 h 3413001"/>
                    <a:gd name="connsiteX11" fmla="*/ 147059 w 2139245"/>
                    <a:gd name="connsiteY11" fmla="*/ 217367 h 3413001"/>
                    <a:gd name="connsiteX12" fmla="*/ 129849 w 2139245"/>
                    <a:gd name="connsiteY12" fmla="*/ 226921 h 3413001"/>
                    <a:gd name="connsiteX13" fmla="*/ 132466 w 2139245"/>
                    <a:gd name="connsiteY13" fmla="*/ 248712 h 3413001"/>
                    <a:gd name="connsiteX14" fmla="*/ 319687 w 2139245"/>
                    <a:gd name="connsiteY14" fmla="*/ 1128277 h 3413001"/>
                    <a:gd name="connsiteX15" fmla="*/ 650415 w 2139245"/>
                    <a:gd name="connsiteY15" fmla="*/ 1002962 h 3413001"/>
                    <a:gd name="connsiteX16" fmla="*/ 674562 w 2139245"/>
                    <a:gd name="connsiteY16" fmla="*/ 1016115 h 3413001"/>
                    <a:gd name="connsiteX17" fmla="*/ 817154 w 2139245"/>
                    <a:gd name="connsiteY17" fmla="*/ 1800662 h 3413001"/>
                    <a:gd name="connsiteX18" fmla="*/ 786528 w 2139245"/>
                    <a:gd name="connsiteY18" fmla="*/ 1846011 h 3413001"/>
                    <a:gd name="connsiteX19" fmla="*/ 14349 w 2139245"/>
                    <a:gd name="connsiteY19" fmla="*/ 2041216 h 3413001"/>
                    <a:gd name="connsiteX20" fmla="*/ 803 w 2139245"/>
                    <a:gd name="connsiteY20" fmla="*/ 2063072 h 3413001"/>
                    <a:gd name="connsiteX21" fmla="*/ 302280 w 2139245"/>
                    <a:gd name="connsiteY21" fmla="*/ 3401037 h 3413001"/>
                    <a:gd name="connsiteX22" fmla="*/ 319229 w 2139245"/>
                    <a:gd name="connsiteY22" fmla="*/ 3411965 h 3413001"/>
                    <a:gd name="connsiteX23" fmla="*/ 2108068 w 2139245"/>
                    <a:gd name="connsiteY23" fmla="*/ 3018612 h 3413001"/>
                    <a:gd name="connsiteX24" fmla="*/ 2136468 w 2139245"/>
                    <a:gd name="connsiteY24" fmla="*/ 2973524 h 34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39245" h="3413001">
                      <a:moveTo>
                        <a:pt x="2136468" y="2973524"/>
                      </a:moveTo>
                      <a:cubicBezTo>
                        <a:pt x="2115920" y="2856650"/>
                        <a:pt x="1934654" y="1934027"/>
                        <a:pt x="1905731" y="1782667"/>
                      </a:cubicBezTo>
                      <a:cubicBezTo>
                        <a:pt x="1903309" y="1769840"/>
                        <a:pt x="1897027" y="1763951"/>
                        <a:pt x="1885706" y="1759632"/>
                      </a:cubicBezTo>
                      <a:cubicBezTo>
                        <a:pt x="1858156" y="1749293"/>
                        <a:pt x="1831130" y="1737710"/>
                        <a:pt x="1803646" y="1727174"/>
                      </a:cubicBezTo>
                      <a:cubicBezTo>
                        <a:pt x="1793699" y="1723379"/>
                        <a:pt x="1788464" y="1718274"/>
                        <a:pt x="1786108" y="1706757"/>
                      </a:cubicBezTo>
                      <a:cubicBezTo>
                        <a:pt x="1760325" y="1580918"/>
                        <a:pt x="1644891" y="1032605"/>
                        <a:pt x="1614724" y="883928"/>
                      </a:cubicBezTo>
                      <a:cubicBezTo>
                        <a:pt x="1611124" y="866325"/>
                        <a:pt x="1604450" y="862464"/>
                        <a:pt x="1587894" y="865147"/>
                      </a:cubicBezTo>
                      <a:cubicBezTo>
                        <a:pt x="1552884" y="870775"/>
                        <a:pt x="1517547" y="874243"/>
                        <a:pt x="1482471" y="879478"/>
                      </a:cubicBezTo>
                      <a:cubicBezTo>
                        <a:pt x="1471609" y="881114"/>
                        <a:pt x="1468140" y="879282"/>
                        <a:pt x="1466308" y="867503"/>
                      </a:cubicBezTo>
                      <a:cubicBezTo>
                        <a:pt x="1442292" y="716535"/>
                        <a:pt x="1348911" y="144337"/>
                        <a:pt x="1327185" y="9075"/>
                      </a:cubicBezTo>
                      <a:cubicBezTo>
                        <a:pt x="1325680" y="-283"/>
                        <a:pt x="1322735" y="-937"/>
                        <a:pt x="1314032" y="699"/>
                      </a:cubicBezTo>
                      <a:cubicBezTo>
                        <a:pt x="1212405" y="19938"/>
                        <a:pt x="214854" y="204149"/>
                        <a:pt x="147059" y="217367"/>
                      </a:cubicBezTo>
                      <a:cubicBezTo>
                        <a:pt x="141170" y="218480"/>
                        <a:pt x="130896" y="215535"/>
                        <a:pt x="129849" y="226921"/>
                      </a:cubicBezTo>
                      <a:cubicBezTo>
                        <a:pt x="130569" y="234185"/>
                        <a:pt x="130830" y="241514"/>
                        <a:pt x="132466" y="248712"/>
                      </a:cubicBezTo>
                      <a:cubicBezTo>
                        <a:pt x="174544" y="433643"/>
                        <a:pt x="302673" y="1052237"/>
                        <a:pt x="319687" y="1128277"/>
                      </a:cubicBezTo>
                      <a:cubicBezTo>
                        <a:pt x="386304" y="1105832"/>
                        <a:pt x="598784" y="1024360"/>
                        <a:pt x="650415" y="1002962"/>
                      </a:cubicBezTo>
                      <a:cubicBezTo>
                        <a:pt x="669131" y="995174"/>
                        <a:pt x="670767" y="996352"/>
                        <a:pt x="674562" y="1016115"/>
                      </a:cubicBezTo>
                      <a:cubicBezTo>
                        <a:pt x="691053" y="1102952"/>
                        <a:pt x="803412" y="1728941"/>
                        <a:pt x="817154" y="1800662"/>
                      </a:cubicBezTo>
                      <a:cubicBezTo>
                        <a:pt x="825334" y="1843328"/>
                        <a:pt x="825007" y="1836130"/>
                        <a:pt x="786528" y="1846011"/>
                      </a:cubicBezTo>
                      <a:cubicBezTo>
                        <a:pt x="694390" y="1869700"/>
                        <a:pt x="20369" y="2039907"/>
                        <a:pt x="14349" y="2041216"/>
                      </a:cubicBezTo>
                      <a:cubicBezTo>
                        <a:pt x="2308" y="2043899"/>
                        <a:pt x="-1945" y="2051817"/>
                        <a:pt x="803" y="2063072"/>
                      </a:cubicBezTo>
                      <a:cubicBezTo>
                        <a:pt x="10946" y="2104561"/>
                        <a:pt x="287099" y="3330494"/>
                        <a:pt x="302280" y="3401037"/>
                      </a:cubicBezTo>
                      <a:cubicBezTo>
                        <a:pt x="304702" y="3412096"/>
                        <a:pt x="307843" y="3414779"/>
                        <a:pt x="319229" y="3411965"/>
                      </a:cubicBezTo>
                      <a:cubicBezTo>
                        <a:pt x="361372" y="3401495"/>
                        <a:pt x="1823016" y="3087323"/>
                        <a:pt x="2108068" y="3018612"/>
                      </a:cubicBezTo>
                      <a:cubicBezTo>
                        <a:pt x="2138366" y="3011348"/>
                        <a:pt x="2143470" y="3012984"/>
                        <a:pt x="2136468" y="2973524"/>
                      </a:cubicBezTo>
                      <a:close/>
                    </a:path>
                  </a:pathLst>
                </a:custGeom>
                <a:solidFill>
                  <a:srgbClr val="B99E85"/>
                </a:solidFill>
                <a:ln w="653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50407B7-56E4-4B22-936B-76A00D47D00D}"/>
                    </a:ext>
                  </a:extLst>
                </p:cNvPr>
                <p:cNvSpPr/>
                <p:nvPr/>
              </p:nvSpPr>
              <p:spPr>
                <a:xfrm>
                  <a:off x="5002962" y="2290919"/>
                  <a:ext cx="1850501" cy="1029452"/>
                </a:xfrm>
                <a:custGeom>
                  <a:avLst/>
                  <a:gdLst>
                    <a:gd name="connsiteX0" fmla="*/ 620110 w 1850501"/>
                    <a:gd name="connsiteY0" fmla="*/ 847662 h 1029452"/>
                    <a:gd name="connsiteX1" fmla="*/ 264253 w 1850501"/>
                    <a:gd name="connsiteY1" fmla="*/ 763312 h 1029452"/>
                    <a:gd name="connsiteX2" fmla="*/ 95355 w 1850501"/>
                    <a:gd name="connsiteY2" fmla="*/ 539510 h 1029452"/>
                    <a:gd name="connsiteX3" fmla="*/ 25990 w 1850501"/>
                    <a:gd name="connsiteY3" fmla="*/ 311456 h 1029452"/>
                    <a:gd name="connsiteX4" fmla="*/ 7602 w 1850501"/>
                    <a:gd name="connsiteY4" fmla="*/ 132873 h 1029452"/>
                    <a:gd name="connsiteX5" fmla="*/ 121204 w 1850501"/>
                    <a:gd name="connsiteY5" fmla="*/ 8997 h 1029452"/>
                    <a:gd name="connsiteX6" fmla="*/ 226626 w 1850501"/>
                    <a:gd name="connsiteY6" fmla="*/ 5136 h 1029452"/>
                    <a:gd name="connsiteX7" fmla="*/ 354493 w 1850501"/>
                    <a:gd name="connsiteY7" fmla="*/ 49635 h 1029452"/>
                    <a:gd name="connsiteX8" fmla="*/ 430337 w 1850501"/>
                    <a:gd name="connsiteY8" fmla="*/ 371987 h 1029452"/>
                    <a:gd name="connsiteX9" fmla="*/ 463907 w 1850501"/>
                    <a:gd name="connsiteY9" fmla="*/ 475053 h 1029452"/>
                    <a:gd name="connsiteX10" fmla="*/ 555064 w 1850501"/>
                    <a:gd name="connsiteY10" fmla="*/ 512288 h 1029452"/>
                    <a:gd name="connsiteX11" fmla="*/ 723962 w 1850501"/>
                    <a:gd name="connsiteY11" fmla="*/ 578185 h 1029452"/>
                    <a:gd name="connsiteX12" fmla="*/ 1289877 w 1850501"/>
                    <a:gd name="connsiteY12" fmla="*/ 687271 h 1029452"/>
                    <a:gd name="connsiteX13" fmla="*/ 1458121 w 1850501"/>
                    <a:gd name="connsiteY13" fmla="*/ 612148 h 1029452"/>
                    <a:gd name="connsiteX14" fmla="*/ 1660131 w 1850501"/>
                    <a:gd name="connsiteY14" fmla="*/ 564442 h 1029452"/>
                    <a:gd name="connsiteX15" fmla="*/ 1710519 w 1850501"/>
                    <a:gd name="connsiteY15" fmla="*/ 572361 h 1029452"/>
                    <a:gd name="connsiteX16" fmla="*/ 1619297 w 1850501"/>
                    <a:gd name="connsiteY16" fmla="*/ 654159 h 1029452"/>
                    <a:gd name="connsiteX17" fmla="*/ 1556672 w 1850501"/>
                    <a:gd name="connsiteY17" fmla="*/ 734257 h 1029452"/>
                    <a:gd name="connsiteX18" fmla="*/ 1783418 w 1850501"/>
                    <a:gd name="connsiteY18" fmla="*/ 858329 h 1029452"/>
                    <a:gd name="connsiteX19" fmla="*/ 1848987 w 1850501"/>
                    <a:gd name="connsiteY19" fmla="*/ 907081 h 1029452"/>
                    <a:gd name="connsiteX20" fmla="*/ 1755999 w 1850501"/>
                    <a:gd name="connsiteY20" fmla="*/ 987440 h 1029452"/>
                    <a:gd name="connsiteX21" fmla="*/ 1524083 w 1850501"/>
                    <a:gd name="connsiteY21" fmla="*/ 1022515 h 1029452"/>
                    <a:gd name="connsiteX22" fmla="*/ 1357934 w 1850501"/>
                    <a:gd name="connsiteY22" fmla="*/ 1011260 h 1029452"/>
                    <a:gd name="connsiteX23" fmla="*/ 1250876 w 1850501"/>
                    <a:gd name="connsiteY23" fmla="*/ 934303 h 1029452"/>
                    <a:gd name="connsiteX24" fmla="*/ 1115286 w 1850501"/>
                    <a:gd name="connsiteY24" fmla="*/ 882999 h 1029452"/>
                    <a:gd name="connsiteX25" fmla="*/ 768656 w 1850501"/>
                    <a:gd name="connsiteY25" fmla="*/ 861928 h 1029452"/>
                    <a:gd name="connsiteX26" fmla="*/ 620110 w 1850501"/>
                    <a:gd name="connsiteY26" fmla="*/ 847662 h 10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0501" h="1029452">
                      <a:moveTo>
                        <a:pt x="620110" y="847662"/>
                      </a:moveTo>
                      <a:cubicBezTo>
                        <a:pt x="503694" y="834247"/>
                        <a:pt x="366272" y="826002"/>
                        <a:pt x="264253" y="763312"/>
                      </a:cubicBezTo>
                      <a:cubicBezTo>
                        <a:pt x="183174" y="713512"/>
                        <a:pt x="129972" y="628115"/>
                        <a:pt x="95355" y="539510"/>
                      </a:cubicBezTo>
                      <a:cubicBezTo>
                        <a:pt x="66366" y="465368"/>
                        <a:pt x="48566" y="387627"/>
                        <a:pt x="25990" y="311456"/>
                      </a:cubicBezTo>
                      <a:cubicBezTo>
                        <a:pt x="9303" y="255178"/>
                        <a:pt x="-11441" y="191244"/>
                        <a:pt x="7602" y="132873"/>
                      </a:cubicBezTo>
                      <a:cubicBezTo>
                        <a:pt x="24419" y="81372"/>
                        <a:pt x="69834" y="27712"/>
                        <a:pt x="121204" y="8997"/>
                      </a:cubicBezTo>
                      <a:cubicBezTo>
                        <a:pt x="154643" y="-3175"/>
                        <a:pt x="191616" y="-1473"/>
                        <a:pt x="226626" y="5136"/>
                      </a:cubicBezTo>
                      <a:cubicBezTo>
                        <a:pt x="258822" y="11222"/>
                        <a:pt x="339639" y="16064"/>
                        <a:pt x="354493" y="49635"/>
                      </a:cubicBezTo>
                      <a:cubicBezTo>
                        <a:pt x="399450" y="151130"/>
                        <a:pt x="423662" y="261395"/>
                        <a:pt x="430337" y="371987"/>
                      </a:cubicBezTo>
                      <a:cubicBezTo>
                        <a:pt x="433020" y="416616"/>
                        <a:pt x="421372" y="450906"/>
                        <a:pt x="463907" y="475053"/>
                      </a:cubicBezTo>
                      <a:cubicBezTo>
                        <a:pt x="492635" y="491347"/>
                        <a:pt x="525027" y="499134"/>
                        <a:pt x="555064" y="512288"/>
                      </a:cubicBezTo>
                      <a:cubicBezTo>
                        <a:pt x="610425" y="536565"/>
                        <a:pt x="666768" y="558553"/>
                        <a:pt x="723962" y="578185"/>
                      </a:cubicBezTo>
                      <a:cubicBezTo>
                        <a:pt x="905816" y="640744"/>
                        <a:pt x="1097291" y="681251"/>
                        <a:pt x="1289877" y="687271"/>
                      </a:cubicBezTo>
                      <a:cubicBezTo>
                        <a:pt x="1351521" y="689169"/>
                        <a:pt x="1401843" y="634659"/>
                        <a:pt x="1458121" y="612148"/>
                      </a:cubicBezTo>
                      <a:cubicBezTo>
                        <a:pt x="1522513" y="586430"/>
                        <a:pt x="1591354" y="571837"/>
                        <a:pt x="1660131" y="564442"/>
                      </a:cubicBezTo>
                      <a:cubicBezTo>
                        <a:pt x="1676883" y="562676"/>
                        <a:pt x="1696319" y="561563"/>
                        <a:pt x="1710519" y="572361"/>
                      </a:cubicBezTo>
                      <a:cubicBezTo>
                        <a:pt x="1765749" y="614111"/>
                        <a:pt x="1640172" y="646765"/>
                        <a:pt x="1619297" y="654159"/>
                      </a:cubicBezTo>
                      <a:cubicBezTo>
                        <a:pt x="1585792" y="666069"/>
                        <a:pt x="1520222" y="689235"/>
                        <a:pt x="1556672" y="734257"/>
                      </a:cubicBezTo>
                      <a:cubicBezTo>
                        <a:pt x="1611837" y="802379"/>
                        <a:pt x="1696711" y="847597"/>
                        <a:pt x="1783418" y="858329"/>
                      </a:cubicBezTo>
                      <a:cubicBezTo>
                        <a:pt x="1814436" y="862124"/>
                        <a:pt x="1859327" y="863367"/>
                        <a:pt x="1848987" y="907081"/>
                      </a:cubicBezTo>
                      <a:cubicBezTo>
                        <a:pt x="1838517" y="950990"/>
                        <a:pt x="1821045" y="981812"/>
                        <a:pt x="1755999" y="987440"/>
                      </a:cubicBezTo>
                      <a:cubicBezTo>
                        <a:pt x="1677341" y="994180"/>
                        <a:pt x="1601759" y="1009231"/>
                        <a:pt x="1524083" y="1022515"/>
                      </a:cubicBezTo>
                      <a:cubicBezTo>
                        <a:pt x="1468526" y="1032069"/>
                        <a:pt x="1409238" y="1034621"/>
                        <a:pt x="1357934" y="1011260"/>
                      </a:cubicBezTo>
                      <a:cubicBezTo>
                        <a:pt x="1317427" y="992806"/>
                        <a:pt x="1286344" y="960283"/>
                        <a:pt x="1250876" y="934303"/>
                      </a:cubicBezTo>
                      <a:cubicBezTo>
                        <a:pt x="1210958" y="904987"/>
                        <a:pt x="1163711" y="891114"/>
                        <a:pt x="1115286" y="882999"/>
                      </a:cubicBezTo>
                      <a:cubicBezTo>
                        <a:pt x="1002600" y="864218"/>
                        <a:pt x="883371" y="871155"/>
                        <a:pt x="768656" y="861928"/>
                      </a:cubicBezTo>
                      <a:cubicBezTo>
                        <a:pt x="719054" y="857871"/>
                        <a:pt x="669516" y="853355"/>
                        <a:pt x="620110" y="847662"/>
                      </a:cubicBezTo>
                      <a:close/>
                    </a:path>
                  </a:pathLst>
                </a:custGeom>
                <a:solidFill>
                  <a:srgbClr val="FDD08D"/>
                </a:solidFill>
                <a:ln w="653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3F2FA-4725-41F2-8B1E-2244328BCB79}"/>
                    </a:ext>
                  </a:extLst>
                </p:cNvPr>
                <p:cNvSpPr/>
                <p:nvPr/>
              </p:nvSpPr>
              <p:spPr>
                <a:xfrm>
                  <a:off x="4679887" y="753761"/>
                  <a:ext cx="581504" cy="543605"/>
                </a:xfrm>
                <a:custGeom>
                  <a:avLst/>
                  <a:gdLst>
                    <a:gd name="connsiteX0" fmla="*/ 581504 w 581504"/>
                    <a:gd name="connsiteY0" fmla="*/ 206424 h 543605"/>
                    <a:gd name="connsiteX1" fmla="*/ 568024 w 581504"/>
                    <a:gd name="connsiteY1" fmla="*/ 180706 h 543605"/>
                    <a:gd name="connsiteX2" fmla="*/ 423011 w 581504"/>
                    <a:gd name="connsiteY2" fmla="*/ 154923 h 543605"/>
                    <a:gd name="connsiteX3" fmla="*/ 247569 w 581504"/>
                    <a:gd name="connsiteY3" fmla="*/ 254390 h 543605"/>
                    <a:gd name="connsiteX4" fmla="*/ 183374 w 581504"/>
                    <a:gd name="connsiteY4" fmla="*/ 436769 h 543605"/>
                    <a:gd name="connsiteX5" fmla="*/ 205558 w 581504"/>
                    <a:gd name="connsiteY5" fmla="*/ 529561 h 543605"/>
                    <a:gd name="connsiteX6" fmla="*/ 204053 w 581504"/>
                    <a:gd name="connsiteY6" fmla="*/ 542256 h 543605"/>
                    <a:gd name="connsiteX7" fmla="*/ 191030 w 581504"/>
                    <a:gd name="connsiteY7" fmla="*/ 536563 h 543605"/>
                    <a:gd name="connsiteX8" fmla="*/ 169174 w 581504"/>
                    <a:gd name="connsiteY8" fmla="*/ 504760 h 543605"/>
                    <a:gd name="connsiteX9" fmla="*/ 49813 w 581504"/>
                    <a:gd name="connsiteY9" fmla="*/ 500702 h 543605"/>
                    <a:gd name="connsiteX10" fmla="*/ 8521 w 581504"/>
                    <a:gd name="connsiteY10" fmla="*/ 389456 h 543605"/>
                    <a:gd name="connsiteX11" fmla="*/ 129910 w 581504"/>
                    <a:gd name="connsiteY11" fmla="*/ 79014 h 543605"/>
                    <a:gd name="connsiteX12" fmla="*/ 328256 w 581504"/>
                    <a:gd name="connsiteY12" fmla="*/ 2450 h 543605"/>
                    <a:gd name="connsiteX13" fmla="*/ 517047 w 581504"/>
                    <a:gd name="connsiteY13" fmla="*/ 59579 h 543605"/>
                    <a:gd name="connsiteX14" fmla="*/ 581504 w 581504"/>
                    <a:gd name="connsiteY14" fmla="*/ 206424 h 5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504" h="543605">
                      <a:moveTo>
                        <a:pt x="581504" y="206424"/>
                      </a:moveTo>
                      <a:cubicBezTo>
                        <a:pt x="572670" y="193074"/>
                        <a:pt x="571688" y="185352"/>
                        <a:pt x="568024" y="180706"/>
                      </a:cubicBezTo>
                      <a:cubicBezTo>
                        <a:pt x="529219" y="120960"/>
                        <a:pt x="485113" y="129271"/>
                        <a:pt x="423011" y="154923"/>
                      </a:cubicBezTo>
                      <a:cubicBezTo>
                        <a:pt x="360517" y="180772"/>
                        <a:pt x="302604" y="215127"/>
                        <a:pt x="247569" y="254390"/>
                      </a:cubicBezTo>
                      <a:cubicBezTo>
                        <a:pt x="183505" y="300198"/>
                        <a:pt x="169174" y="363412"/>
                        <a:pt x="183374" y="436769"/>
                      </a:cubicBezTo>
                      <a:cubicBezTo>
                        <a:pt x="189394" y="468049"/>
                        <a:pt x="196920" y="498936"/>
                        <a:pt x="205558" y="529561"/>
                      </a:cubicBezTo>
                      <a:cubicBezTo>
                        <a:pt x="206801" y="533946"/>
                        <a:pt x="210662" y="538723"/>
                        <a:pt x="204053" y="542256"/>
                      </a:cubicBezTo>
                      <a:cubicBezTo>
                        <a:pt x="197247" y="545855"/>
                        <a:pt x="194368" y="541667"/>
                        <a:pt x="191030" y="536563"/>
                      </a:cubicBezTo>
                      <a:cubicBezTo>
                        <a:pt x="184028" y="525766"/>
                        <a:pt x="176568" y="515295"/>
                        <a:pt x="169174" y="504760"/>
                      </a:cubicBezTo>
                      <a:cubicBezTo>
                        <a:pt x="140119" y="463141"/>
                        <a:pt x="64210" y="443247"/>
                        <a:pt x="49813" y="500702"/>
                      </a:cubicBezTo>
                      <a:cubicBezTo>
                        <a:pt x="33453" y="464580"/>
                        <a:pt x="16308" y="428785"/>
                        <a:pt x="8521" y="389456"/>
                      </a:cubicBezTo>
                      <a:cubicBezTo>
                        <a:pt x="-17458" y="257924"/>
                        <a:pt x="14018" y="152895"/>
                        <a:pt x="129910" y="79014"/>
                      </a:cubicBezTo>
                      <a:cubicBezTo>
                        <a:pt x="190899" y="40143"/>
                        <a:pt x="255422" y="11808"/>
                        <a:pt x="328256" y="2450"/>
                      </a:cubicBezTo>
                      <a:cubicBezTo>
                        <a:pt x="398341" y="-6580"/>
                        <a:pt x="473726" y="8667"/>
                        <a:pt x="517047" y="59579"/>
                      </a:cubicBezTo>
                      <a:cubicBezTo>
                        <a:pt x="551664" y="100413"/>
                        <a:pt x="572147" y="136797"/>
                        <a:pt x="581504" y="206424"/>
                      </a:cubicBezTo>
                      <a:close/>
                    </a:path>
                  </a:pathLst>
                </a:custGeom>
                <a:solidFill>
                  <a:srgbClr val="7E4C1F"/>
                </a:solidFill>
                <a:ln w="653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7F43B6-E1C2-4AF5-9AC2-73E32067376B}"/>
                    </a:ext>
                  </a:extLst>
                </p:cNvPr>
                <p:cNvSpPr/>
                <p:nvPr/>
              </p:nvSpPr>
              <p:spPr>
                <a:xfrm>
                  <a:off x="4816995" y="1375519"/>
                  <a:ext cx="96260" cy="111776"/>
                </a:xfrm>
                <a:custGeom>
                  <a:avLst/>
                  <a:gdLst>
                    <a:gd name="connsiteX0" fmla="*/ 0 w 96260"/>
                    <a:gd name="connsiteY0" fmla="*/ 727 h 111776"/>
                    <a:gd name="connsiteX1" fmla="*/ 31869 w 96260"/>
                    <a:gd name="connsiteY1" fmla="*/ 11524 h 111776"/>
                    <a:gd name="connsiteX2" fmla="*/ 96261 w 96260"/>
                    <a:gd name="connsiteY2" fmla="*/ 111777 h 111776"/>
                    <a:gd name="connsiteX3" fmla="*/ 0 w 96260"/>
                    <a:gd name="connsiteY3" fmla="*/ 727 h 111776"/>
                  </a:gdLst>
                  <a:ahLst/>
                  <a:cxnLst>
                    <a:cxn ang="0">
                      <a:pos x="connsiteX0" y="connsiteY0"/>
                    </a:cxn>
                    <a:cxn ang="0">
                      <a:pos x="connsiteX1" y="connsiteY1"/>
                    </a:cxn>
                    <a:cxn ang="0">
                      <a:pos x="connsiteX2" y="connsiteY2"/>
                    </a:cxn>
                    <a:cxn ang="0">
                      <a:pos x="connsiteX3" y="connsiteY3"/>
                    </a:cxn>
                  </a:cxnLst>
                  <a:rect l="l" t="t" r="r" b="b"/>
                  <a:pathLst>
                    <a:path w="96260" h="111776">
                      <a:moveTo>
                        <a:pt x="0" y="727"/>
                      </a:moveTo>
                      <a:cubicBezTo>
                        <a:pt x="12695" y="-1891"/>
                        <a:pt x="23362" y="2756"/>
                        <a:pt x="31869" y="11524"/>
                      </a:cubicBezTo>
                      <a:cubicBezTo>
                        <a:pt x="60073" y="40579"/>
                        <a:pt x="81602" y="74019"/>
                        <a:pt x="96261" y="111777"/>
                      </a:cubicBezTo>
                      <a:cubicBezTo>
                        <a:pt x="64196" y="74804"/>
                        <a:pt x="32065" y="37765"/>
                        <a:pt x="0" y="727"/>
                      </a:cubicBezTo>
                      <a:close/>
                    </a:path>
                  </a:pathLst>
                </a:custGeom>
                <a:solidFill>
                  <a:srgbClr val="794B1F"/>
                </a:solidFill>
                <a:ln w="65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BB40932-6960-4B80-B0EF-B9E1DB700941}"/>
                    </a:ext>
                  </a:extLst>
                </p:cNvPr>
                <p:cNvSpPr/>
                <p:nvPr/>
              </p:nvSpPr>
              <p:spPr>
                <a:xfrm>
                  <a:off x="5013847" y="2547668"/>
                  <a:ext cx="297081" cy="571895"/>
                </a:xfrm>
                <a:custGeom>
                  <a:avLst/>
                  <a:gdLst>
                    <a:gd name="connsiteX0" fmla="*/ 94548 w 297081"/>
                    <a:gd name="connsiteY0" fmla="*/ 539348 h 571895"/>
                    <a:gd name="connsiteX1" fmla="*/ 512 w 297081"/>
                    <a:gd name="connsiteY1" fmla="*/ 0 h 571895"/>
                    <a:gd name="connsiteX2" fmla="*/ 59604 w 297081"/>
                    <a:gd name="connsiteY2" fmla="*/ 193306 h 571895"/>
                    <a:gd name="connsiteX3" fmla="*/ 93239 w 297081"/>
                    <a:gd name="connsiteY3" fmla="*/ 287800 h 571895"/>
                    <a:gd name="connsiteX4" fmla="*/ 149975 w 297081"/>
                    <a:gd name="connsiteY4" fmla="*/ 397869 h 571895"/>
                    <a:gd name="connsiteX5" fmla="*/ 226211 w 297081"/>
                    <a:gd name="connsiteY5" fmla="*/ 481238 h 571895"/>
                    <a:gd name="connsiteX6" fmla="*/ 297082 w 297081"/>
                    <a:gd name="connsiteY6" fmla="*/ 532477 h 571895"/>
                    <a:gd name="connsiteX7" fmla="*/ 168690 w 297081"/>
                    <a:gd name="connsiteY7" fmla="*/ 571674 h 571895"/>
                    <a:gd name="connsiteX8" fmla="*/ 94548 w 297081"/>
                    <a:gd name="connsiteY8" fmla="*/ 539348 h 57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081" h="571895">
                      <a:moveTo>
                        <a:pt x="94548" y="539348"/>
                      </a:moveTo>
                      <a:cubicBezTo>
                        <a:pt x="74589" y="504600"/>
                        <a:pt x="-7209" y="129176"/>
                        <a:pt x="512" y="0"/>
                      </a:cubicBezTo>
                      <a:cubicBezTo>
                        <a:pt x="12815" y="39852"/>
                        <a:pt x="54238" y="174460"/>
                        <a:pt x="59604" y="193306"/>
                      </a:cubicBezTo>
                      <a:cubicBezTo>
                        <a:pt x="68896" y="225699"/>
                        <a:pt x="81002" y="256652"/>
                        <a:pt x="93239" y="287800"/>
                      </a:cubicBezTo>
                      <a:cubicBezTo>
                        <a:pt x="108487" y="326540"/>
                        <a:pt x="128249" y="362597"/>
                        <a:pt x="149975" y="397869"/>
                      </a:cubicBezTo>
                      <a:cubicBezTo>
                        <a:pt x="170065" y="430457"/>
                        <a:pt x="195324" y="457942"/>
                        <a:pt x="226211" y="481238"/>
                      </a:cubicBezTo>
                      <a:cubicBezTo>
                        <a:pt x="248330" y="497925"/>
                        <a:pt x="296558" y="530186"/>
                        <a:pt x="297082" y="532477"/>
                      </a:cubicBezTo>
                      <a:cubicBezTo>
                        <a:pt x="254285" y="544059"/>
                        <a:pt x="211487" y="560223"/>
                        <a:pt x="168690" y="571674"/>
                      </a:cubicBezTo>
                      <a:cubicBezTo>
                        <a:pt x="158220" y="574488"/>
                        <a:pt x="108421" y="549687"/>
                        <a:pt x="94548" y="539348"/>
                      </a:cubicBezTo>
                      <a:close/>
                    </a:path>
                  </a:pathLst>
                </a:custGeom>
                <a:solidFill>
                  <a:srgbClr val="DBD424"/>
                </a:solidFill>
                <a:ln w="653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EC08102-908B-4659-9ACE-92F8928E1E81}"/>
                    </a:ext>
                  </a:extLst>
                </p:cNvPr>
                <p:cNvSpPr/>
                <p:nvPr/>
              </p:nvSpPr>
              <p:spPr>
                <a:xfrm>
                  <a:off x="5170496" y="1288149"/>
                  <a:ext cx="154801" cy="65941"/>
                </a:xfrm>
                <a:custGeom>
                  <a:avLst/>
                  <a:gdLst>
                    <a:gd name="connsiteX0" fmla="*/ 0 w 154801"/>
                    <a:gd name="connsiteY0" fmla="*/ 55639 h 65941"/>
                    <a:gd name="connsiteX1" fmla="*/ 143246 w 154801"/>
                    <a:gd name="connsiteY1" fmla="*/ 1194 h 65941"/>
                    <a:gd name="connsiteX2" fmla="*/ 153520 w 154801"/>
                    <a:gd name="connsiteY2" fmla="*/ 2045 h 65941"/>
                    <a:gd name="connsiteX3" fmla="*/ 152931 w 154801"/>
                    <a:gd name="connsiteY3" fmla="*/ 10487 h 65941"/>
                    <a:gd name="connsiteX4" fmla="*/ 117528 w 154801"/>
                    <a:gd name="connsiteY4" fmla="*/ 59435 h 65941"/>
                    <a:gd name="connsiteX5" fmla="*/ 0 w 154801"/>
                    <a:gd name="connsiteY5" fmla="*/ 55639 h 6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01" h="65941">
                      <a:moveTo>
                        <a:pt x="0" y="55639"/>
                      </a:moveTo>
                      <a:cubicBezTo>
                        <a:pt x="49668" y="36728"/>
                        <a:pt x="96457" y="18928"/>
                        <a:pt x="143246" y="1194"/>
                      </a:cubicBezTo>
                      <a:cubicBezTo>
                        <a:pt x="146714" y="-115"/>
                        <a:pt x="150706" y="-965"/>
                        <a:pt x="153520" y="2045"/>
                      </a:cubicBezTo>
                      <a:cubicBezTo>
                        <a:pt x="155876" y="4532"/>
                        <a:pt x="154567" y="7869"/>
                        <a:pt x="152931" y="10487"/>
                      </a:cubicBezTo>
                      <a:cubicBezTo>
                        <a:pt x="141217" y="39803"/>
                        <a:pt x="137291" y="49030"/>
                        <a:pt x="117528" y="59435"/>
                      </a:cubicBezTo>
                      <a:cubicBezTo>
                        <a:pt x="88670" y="74617"/>
                        <a:pt x="9096" y="58911"/>
                        <a:pt x="0" y="55639"/>
                      </a:cubicBezTo>
                      <a:close/>
                    </a:path>
                  </a:pathLst>
                </a:custGeom>
                <a:solidFill>
                  <a:srgbClr val="FDFCF8"/>
                </a:solidFill>
                <a:ln w="653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29B619-0249-4F31-8831-E1391D7281E3}"/>
                    </a:ext>
                  </a:extLst>
                </p:cNvPr>
                <p:cNvSpPr/>
                <p:nvPr/>
              </p:nvSpPr>
              <p:spPr>
                <a:xfrm>
                  <a:off x="5193073" y="1001970"/>
                  <a:ext cx="74469" cy="31702"/>
                </a:xfrm>
                <a:custGeom>
                  <a:avLst/>
                  <a:gdLst>
                    <a:gd name="connsiteX0" fmla="*/ 74470 w 74469"/>
                    <a:gd name="connsiteY0" fmla="*/ 4545 h 31702"/>
                    <a:gd name="connsiteX1" fmla="*/ 0 w 74469"/>
                    <a:gd name="connsiteY1" fmla="*/ 31703 h 31702"/>
                    <a:gd name="connsiteX2" fmla="*/ 74470 w 74469"/>
                    <a:gd name="connsiteY2" fmla="*/ 4545 h 31702"/>
                  </a:gdLst>
                  <a:ahLst/>
                  <a:cxnLst>
                    <a:cxn ang="0">
                      <a:pos x="connsiteX0" y="connsiteY0"/>
                    </a:cxn>
                    <a:cxn ang="0">
                      <a:pos x="connsiteX1" y="connsiteY1"/>
                    </a:cxn>
                    <a:cxn ang="0">
                      <a:pos x="connsiteX2" y="connsiteY2"/>
                    </a:cxn>
                  </a:cxnLst>
                  <a:rect l="l" t="t" r="r" b="b"/>
                  <a:pathLst>
                    <a:path w="74469" h="31702">
                      <a:moveTo>
                        <a:pt x="74470" y="4545"/>
                      </a:moveTo>
                      <a:cubicBezTo>
                        <a:pt x="52286" y="7817"/>
                        <a:pt x="13808" y="24373"/>
                        <a:pt x="0" y="31703"/>
                      </a:cubicBezTo>
                      <a:cubicBezTo>
                        <a:pt x="8245" y="6116"/>
                        <a:pt x="45022" y="-7757"/>
                        <a:pt x="74470" y="4545"/>
                      </a:cubicBezTo>
                      <a:close/>
                    </a:path>
                  </a:pathLst>
                </a:custGeom>
                <a:solidFill>
                  <a:srgbClr val="784C1F"/>
                </a:solidFill>
                <a:ln w="653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CC4F6E4-A582-4BB6-9A77-FBB657FFF25A}"/>
                    </a:ext>
                  </a:extLst>
                </p:cNvPr>
                <p:cNvSpPr/>
                <p:nvPr/>
              </p:nvSpPr>
              <p:spPr>
                <a:xfrm>
                  <a:off x="4980462" y="1081537"/>
                  <a:ext cx="70346" cy="51602"/>
                </a:xfrm>
                <a:custGeom>
                  <a:avLst/>
                  <a:gdLst>
                    <a:gd name="connsiteX0" fmla="*/ 0 w 70346"/>
                    <a:gd name="connsiteY0" fmla="*/ 51603 h 51602"/>
                    <a:gd name="connsiteX1" fmla="*/ 70347 w 70346"/>
                    <a:gd name="connsiteY1" fmla="*/ 9198 h 51602"/>
                    <a:gd name="connsiteX2" fmla="*/ 0 w 70346"/>
                    <a:gd name="connsiteY2" fmla="*/ 51603 h 51602"/>
                  </a:gdLst>
                  <a:ahLst/>
                  <a:cxnLst>
                    <a:cxn ang="0">
                      <a:pos x="connsiteX0" y="connsiteY0"/>
                    </a:cxn>
                    <a:cxn ang="0">
                      <a:pos x="connsiteX1" y="connsiteY1"/>
                    </a:cxn>
                    <a:cxn ang="0">
                      <a:pos x="connsiteX2" y="connsiteY2"/>
                    </a:cxn>
                  </a:cxnLst>
                  <a:rect l="l" t="t" r="r" b="b"/>
                  <a:pathLst>
                    <a:path w="70346" h="51602">
                      <a:moveTo>
                        <a:pt x="0" y="51603"/>
                      </a:moveTo>
                      <a:cubicBezTo>
                        <a:pt x="8180" y="10049"/>
                        <a:pt x="61251" y="-14359"/>
                        <a:pt x="70347" y="9198"/>
                      </a:cubicBezTo>
                      <a:cubicBezTo>
                        <a:pt x="45349" y="15742"/>
                        <a:pt x="13873" y="37403"/>
                        <a:pt x="0" y="51603"/>
                      </a:cubicBezTo>
                      <a:close/>
                    </a:path>
                  </a:pathLst>
                </a:custGeom>
                <a:solidFill>
                  <a:srgbClr val="794C1F"/>
                </a:solidFill>
                <a:ln w="6539"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6395B0A4-0506-4BBA-9A8B-CCACD405FCDE}"/>
                  </a:ext>
                </a:extLst>
              </p:cNvPr>
              <p:cNvSpPr/>
              <p:nvPr/>
            </p:nvSpPr>
            <p:spPr>
              <a:xfrm flipH="1">
                <a:off x="1160572" y="286566"/>
                <a:ext cx="902236" cy="601229"/>
              </a:xfrm>
              <a:custGeom>
                <a:avLst/>
                <a:gdLst>
                  <a:gd name="connsiteX0" fmla="*/ 282266 w 1127808"/>
                  <a:gd name="connsiteY0" fmla="*/ 749041 h 751545"/>
                  <a:gd name="connsiteX1" fmla="*/ 73668 w 1127808"/>
                  <a:gd name="connsiteY1" fmla="*/ 699320 h 751545"/>
                  <a:gd name="connsiteX2" fmla="*/ 11851 w 1127808"/>
                  <a:gd name="connsiteY2" fmla="*/ 471768 h 751545"/>
                  <a:gd name="connsiteX3" fmla="*/ 193493 w 1127808"/>
                  <a:gd name="connsiteY3" fmla="*/ 341942 h 751545"/>
                  <a:gd name="connsiteX4" fmla="*/ 270550 w 1127808"/>
                  <a:gd name="connsiteY4" fmla="*/ 296508 h 751545"/>
                  <a:gd name="connsiteX5" fmla="*/ 418949 w 1127808"/>
                  <a:gd name="connsiteY5" fmla="*/ 200020 h 751545"/>
                  <a:gd name="connsiteX6" fmla="*/ 477147 w 1127808"/>
                  <a:gd name="connsiteY6" fmla="*/ 158015 h 751545"/>
                  <a:gd name="connsiteX7" fmla="*/ 727369 w 1127808"/>
                  <a:gd name="connsiteY7" fmla="*/ 90 h 751545"/>
                  <a:gd name="connsiteX8" fmla="*/ 972923 w 1127808"/>
                  <a:gd name="connsiteY8" fmla="*/ 193067 h 751545"/>
                  <a:gd name="connsiteX9" fmla="*/ 979686 w 1127808"/>
                  <a:gd name="connsiteY9" fmla="*/ 301461 h 751545"/>
                  <a:gd name="connsiteX10" fmla="*/ 1005784 w 1127808"/>
                  <a:gd name="connsiteY10" fmla="*/ 350705 h 751545"/>
                  <a:gd name="connsiteX11" fmla="*/ 1117798 w 1127808"/>
                  <a:gd name="connsiteY11" fmla="*/ 587973 h 751545"/>
                  <a:gd name="connsiteX12" fmla="*/ 906153 w 1127808"/>
                  <a:gd name="connsiteY12" fmla="*/ 749612 h 751545"/>
                  <a:gd name="connsiteX13" fmla="*/ 282266 w 1127808"/>
                  <a:gd name="connsiteY13" fmla="*/ 749041 h 7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7808" h="751545">
                    <a:moveTo>
                      <a:pt x="282266" y="749041"/>
                    </a:moveTo>
                    <a:cubicBezTo>
                      <a:pt x="198445" y="747517"/>
                      <a:pt x="133580" y="748850"/>
                      <a:pt x="73668" y="699320"/>
                    </a:cubicBezTo>
                    <a:cubicBezTo>
                      <a:pt x="8327" y="645314"/>
                      <a:pt x="-17105" y="556160"/>
                      <a:pt x="11851" y="471768"/>
                    </a:cubicBezTo>
                    <a:cubicBezTo>
                      <a:pt x="37568" y="396997"/>
                      <a:pt x="112530" y="340799"/>
                      <a:pt x="193493" y="341942"/>
                    </a:cubicBezTo>
                    <a:cubicBezTo>
                      <a:pt x="231402" y="342419"/>
                      <a:pt x="252738" y="332322"/>
                      <a:pt x="270550" y="296508"/>
                    </a:cubicBezTo>
                    <a:cubicBezTo>
                      <a:pt x="299887" y="237453"/>
                      <a:pt x="353226" y="203925"/>
                      <a:pt x="418949" y="200020"/>
                    </a:cubicBezTo>
                    <a:cubicBezTo>
                      <a:pt x="451715" y="198115"/>
                      <a:pt x="464574" y="185828"/>
                      <a:pt x="477147" y="158015"/>
                    </a:cubicBezTo>
                    <a:cubicBezTo>
                      <a:pt x="522391" y="58193"/>
                      <a:pt x="622118" y="-2672"/>
                      <a:pt x="727369" y="90"/>
                    </a:cubicBezTo>
                    <a:cubicBezTo>
                      <a:pt x="843764" y="3233"/>
                      <a:pt x="939014" y="83339"/>
                      <a:pt x="972923" y="193067"/>
                    </a:cubicBezTo>
                    <a:cubicBezTo>
                      <a:pt x="984068" y="228976"/>
                      <a:pt x="980924" y="265266"/>
                      <a:pt x="979686" y="301461"/>
                    </a:cubicBezTo>
                    <a:cubicBezTo>
                      <a:pt x="978924" y="324226"/>
                      <a:pt x="983496" y="338609"/>
                      <a:pt x="1005784" y="350705"/>
                    </a:cubicBezTo>
                    <a:cubicBezTo>
                      <a:pt x="1125133" y="416428"/>
                      <a:pt x="1143230" y="493485"/>
                      <a:pt x="1117798" y="587973"/>
                    </a:cubicBezTo>
                    <a:cubicBezTo>
                      <a:pt x="1091985" y="683318"/>
                      <a:pt x="1042932" y="746279"/>
                      <a:pt x="906153" y="749612"/>
                    </a:cubicBezTo>
                    <a:cubicBezTo>
                      <a:pt x="745371" y="753613"/>
                      <a:pt x="386279" y="750374"/>
                      <a:pt x="282266" y="749041"/>
                    </a:cubicBezTo>
                    <a:close/>
                  </a:path>
                </a:pathLst>
              </a:custGeom>
              <a:solidFill>
                <a:srgbClr val="DAECF8"/>
              </a:solidFill>
              <a:ln w="9525" cap="flat">
                <a:noFill/>
                <a:prstDash val="solid"/>
                <a:miter/>
              </a:ln>
            </p:spPr>
            <p:txBody>
              <a:bodyPr rtlCol="0" anchor="ctr"/>
              <a:lstStyle/>
              <a:p>
                <a:endParaRPr lang="en-US"/>
              </a:p>
            </p:txBody>
          </p:sp>
        </p:grpSp>
        <p:sp>
          <p:nvSpPr>
            <p:cNvPr id="41" name="Freeform: Shape 40">
              <a:extLst>
                <a:ext uri="{FF2B5EF4-FFF2-40B4-BE49-F238E27FC236}">
                  <a16:creationId xmlns:a16="http://schemas.microsoft.com/office/drawing/2014/main" id="{0F4A3604-F94C-420F-A871-7F3150C1FF09}"/>
                </a:ext>
              </a:extLst>
            </p:cNvPr>
            <p:cNvSpPr/>
            <p:nvPr/>
          </p:nvSpPr>
          <p:spPr>
            <a:xfrm>
              <a:off x="321738" y="1907497"/>
              <a:ext cx="708635" cy="472218"/>
            </a:xfrm>
            <a:custGeom>
              <a:avLst/>
              <a:gdLst>
                <a:gd name="connsiteX0" fmla="*/ 282266 w 1127808"/>
                <a:gd name="connsiteY0" fmla="*/ 749041 h 751545"/>
                <a:gd name="connsiteX1" fmla="*/ 73668 w 1127808"/>
                <a:gd name="connsiteY1" fmla="*/ 699320 h 751545"/>
                <a:gd name="connsiteX2" fmla="*/ 11851 w 1127808"/>
                <a:gd name="connsiteY2" fmla="*/ 471768 h 751545"/>
                <a:gd name="connsiteX3" fmla="*/ 193493 w 1127808"/>
                <a:gd name="connsiteY3" fmla="*/ 341942 h 751545"/>
                <a:gd name="connsiteX4" fmla="*/ 270550 w 1127808"/>
                <a:gd name="connsiteY4" fmla="*/ 296508 h 751545"/>
                <a:gd name="connsiteX5" fmla="*/ 418949 w 1127808"/>
                <a:gd name="connsiteY5" fmla="*/ 200020 h 751545"/>
                <a:gd name="connsiteX6" fmla="*/ 477147 w 1127808"/>
                <a:gd name="connsiteY6" fmla="*/ 158015 h 751545"/>
                <a:gd name="connsiteX7" fmla="*/ 727369 w 1127808"/>
                <a:gd name="connsiteY7" fmla="*/ 90 h 751545"/>
                <a:gd name="connsiteX8" fmla="*/ 972923 w 1127808"/>
                <a:gd name="connsiteY8" fmla="*/ 193067 h 751545"/>
                <a:gd name="connsiteX9" fmla="*/ 979686 w 1127808"/>
                <a:gd name="connsiteY9" fmla="*/ 301461 h 751545"/>
                <a:gd name="connsiteX10" fmla="*/ 1005784 w 1127808"/>
                <a:gd name="connsiteY10" fmla="*/ 350705 h 751545"/>
                <a:gd name="connsiteX11" fmla="*/ 1117798 w 1127808"/>
                <a:gd name="connsiteY11" fmla="*/ 587973 h 751545"/>
                <a:gd name="connsiteX12" fmla="*/ 906153 w 1127808"/>
                <a:gd name="connsiteY12" fmla="*/ 749612 h 751545"/>
                <a:gd name="connsiteX13" fmla="*/ 282266 w 1127808"/>
                <a:gd name="connsiteY13" fmla="*/ 749041 h 7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7808" h="751545">
                  <a:moveTo>
                    <a:pt x="282266" y="749041"/>
                  </a:moveTo>
                  <a:cubicBezTo>
                    <a:pt x="198445" y="747517"/>
                    <a:pt x="133580" y="748850"/>
                    <a:pt x="73668" y="699320"/>
                  </a:cubicBezTo>
                  <a:cubicBezTo>
                    <a:pt x="8327" y="645314"/>
                    <a:pt x="-17105" y="556160"/>
                    <a:pt x="11851" y="471768"/>
                  </a:cubicBezTo>
                  <a:cubicBezTo>
                    <a:pt x="37568" y="396997"/>
                    <a:pt x="112530" y="340799"/>
                    <a:pt x="193493" y="341942"/>
                  </a:cubicBezTo>
                  <a:cubicBezTo>
                    <a:pt x="231402" y="342419"/>
                    <a:pt x="252738" y="332322"/>
                    <a:pt x="270550" y="296508"/>
                  </a:cubicBezTo>
                  <a:cubicBezTo>
                    <a:pt x="299887" y="237453"/>
                    <a:pt x="353226" y="203925"/>
                    <a:pt x="418949" y="200020"/>
                  </a:cubicBezTo>
                  <a:cubicBezTo>
                    <a:pt x="451715" y="198115"/>
                    <a:pt x="464574" y="185828"/>
                    <a:pt x="477147" y="158015"/>
                  </a:cubicBezTo>
                  <a:cubicBezTo>
                    <a:pt x="522391" y="58193"/>
                    <a:pt x="622118" y="-2672"/>
                    <a:pt x="727369" y="90"/>
                  </a:cubicBezTo>
                  <a:cubicBezTo>
                    <a:pt x="843764" y="3233"/>
                    <a:pt x="939014" y="83339"/>
                    <a:pt x="972923" y="193067"/>
                  </a:cubicBezTo>
                  <a:cubicBezTo>
                    <a:pt x="984068" y="228976"/>
                    <a:pt x="980924" y="265266"/>
                    <a:pt x="979686" y="301461"/>
                  </a:cubicBezTo>
                  <a:cubicBezTo>
                    <a:pt x="978924" y="324226"/>
                    <a:pt x="983496" y="338609"/>
                    <a:pt x="1005784" y="350705"/>
                  </a:cubicBezTo>
                  <a:cubicBezTo>
                    <a:pt x="1125133" y="416428"/>
                    <a:pt x="1143230" y="493485"/>
                    <a:pt x="1117798" y="587973"/>
                  </a:cubicBezTo>
                  <a:cubicBezTo>
                    <a:pt x="1091985" y="683318"/>
                    <a:pt x="1042932" y="746279"/>
                    <a:pt x="906153" y="749612"/>
                  </a:cubicBezTo>
                  <a:cubicBezTo>
                    <a:pt x="745371" y="753613"/>
                    <a:pt x="386279" y="750374"/>
                    <a:pt x="282266" y="749041"/>
                  </a:cubicBezTo>
                  <a:close/>
                </a:path>
              </a:pathLst>
            </a:custGeom>
            <a:solidFill>
              <a:srgbClr val="DAECF8"/>
            </a:solidFill>
            <a:ln w="9525" cap="flat">
              <a:noFill/>
              <a:prstDash val="solid"/>
              <a:miter/>
            </a:ln>
          </p:spPr>
          <p:txBody>
            <a:bodyPr rtlCol="0" anchor="ctr"/>
            <a:lstStyle/>
            <a:p>
              <a:endParaRPr lang="en-US"/>
            </a:p>
          </p:txBody>
        </p:sp>
      </p:grpSp>
      <p:sp>
        <p:nvSpPr>
          <p:cNvPr id="45" name="TextBox 44">
            <a:extLst>
              <a:ext uri="{FF2B5EF4-FFF2-40B4-BE49-F238E27FC236}">
                <a16:creationId xmlns:a16="http://schemas.microsoft.com/office/drawing/2014/main" id="{D32A71C7-A500-4835-856F-A3671FC71532}"/>
              </a:ext>
            </a:extLst>
          </p:cNvPr>
          <p:cNvSpPr txBox="1"/>
          <p:nvPr/>
        </p:nvSpPr>
        <p:spPr>
          <a:xfrm>
            <a:off x="6054748" y="1785427"/>
            <a:ext cx="5514920" cy="3323987"/>
          </a:xfrm>
          <a:prstGeom prst="rect">
            <a:avLst/>
          </a:prstGeom>
          <a:noFill/>
        </p:spPr>
        <p:txBody>
          <a:bodyPr wrap="square" rtlCol="0">
            <a:spAutoFit/>
          </a:bodyPr>
          <a:lstStyle/>
          <a:p>
            <a:pPr marL="342900" indent="-342900" algn="just">
              <a:spcBef>
                <a:spcPts val="1200"/>
              </a:spcBef>
              <a:buFont typeface="Wingdings" panose="05000000000000000000" pitchFamily="2" charset="2"/>
              <a:buChar char="Ø"/>
            </a:pPr>
            <a:r>
              <a:rPr lang="nl-NL" sz="2000">
                <a:latin typeface="Times New Roman" panose="02020603050405020304" pitchFamily="18" charset="0"/>
                <a:cs typeface="Times New Roman" panose="02020603050405020304" pitchFamily="18" charset="0"/>
              </a:rPr>
              <a:t>M</a:t>
            </a:r>
            <a:r>
              <a:rPr lang="nl-NL" sz="2000" smtClean="0">
                <a:latin typeface="Times New Roman" panose="02020603050405020304" pitchFamily="18" charset="0"/>
                <a:cs typeface="Times New Roman" panose="02020603050405020304" pitchFamily="18" charset="0"/>
              </a:rPr>
              <a:t>uốn </a:t>
            </a:r>
            <a:r>
              <a:rPr lang="nl-NL" sz="2000">
                <a:latin typeface="Times New Roman" panose="02020603050405020304" pitchFamily="18" charset="0"/>
                <a:cs typeface="Times New Roman" panose="02020603050405020304" pitchFamily="18" charset="0"/>
              </a:rPr>
              <a:t>tập trung vào các game tuổi thơ đơn giản, dễ chơi như rắn săn mồi, xếp hình,...để người dùng có thể thư giãn đầu óc thay vì việc phải tiếp tục căng não trong các ván game căng thẳng hay mệt mỏi khi phải điều khiển nhân vật liên </a:t>
            </a:r>
            <a:r>
              <a:rPr lang="nl-NL" sz="2000" smtClean="0">
                <a:latin typeface="Times New Roman" panose="02020603050405020304" pitchFamily="18" charset="0"/>
                <a:cs typeface="Times New Roman" panose="02020603050405020304" pitchFamily="18" charset="0"/>
              </a:rPr>
              <a:t>tục</a:t>
            </a:r>
          </a:p>
          <a:p>
            <a:pPr marL="342900" indent="-342900" algn="just">
              <a:spcBef>
                <a:spcPts val="1200"/>
              </a:spcBef>
              <a:buFont typeface="Wingdings" panose="05000000000000000000" pitchFamily="2" charset="2"/>
              <a:buChar char="Ø"/>
            </a:pPr>
            <a:r>
              <a:rPr lang="nl-NL" sz="2000">
                <a:latin typeface="Times New Roman" panose="02020603050405020304" pitchFamily="18" charset="0"/>
                <a:cs typeface="Times New Roman" panose="02020603050405020304" pitchFamily="18" charset="0"/>
              </a:rPr>
              <a:t>X</a:t>
            </a:r>
            <a:r>
              <a:rPr lang="nl-NL" sz="2000" smtClean="0">
                <a:latin typeface="Times New Roman" panose="02020603050405020304" pitchFamily="18" charset="0"/>
                <a:cs typeface="Times New Roman" panose="02020603050405020304" pitchFamily="18" charset="0"/>
              </a:rPr>
              <a:t>ây </a:t>
            </a:r>
            <a:r>
              <a:rPr lang="nl-NL" sz="2000">
                <a:latin typeface="Times New Roman" panose="02020603050405020304" pitchFamily="18" charset="0"/>
                <a:cs typeface="Times New Roman" panose="02020603050405020304" pitchFamily="18" charset="0"/>
              </a:rPr>
              <a:t>dựng một website chơi game với nhiều thể loại game cho người dùng lựa chọn phù hợp với sở thích để có thể giải trí sau ngày làm việc hay học tập căng thẳng</a:t>
            </a:r>
            <a:r>
              <a:rPr lang="nl-NL" sz="2000" smtClean="0">
                <a:latin typeface="Times New Roman" panose="02020603050405020304" pitchFamily="18" charset="0"/>
                <a:cs typeface="Times New Roman" panose="02020603050405020304" pitchFamily="18" charset="0"/>
              </a:rPr>
              <a:t>.</a:t>
            </a:r>
            <a:endParaRPr lang="en-US" altLang="ko-KR" sz="2000">
              <a:latin typeface="Times New Roman" panose="02020603050405020304" pitchFamily="18" charset="0"/>
              <a:cs typeface="Times New Roman" panose="02020603050405020304" pitchFamily="18" charset="0"/>
            </a:endParaRPr>
          </a:p>
        </p:txBody>
      </p:sp>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1.1. Lí do chọn đề tài</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2" name="Slide Number Placeholder 4">
            <a:extLst>
              <a:ext uri="{FF2B5EF4-FFF2-40B4-BE49-F238E27FC236}">
                <a16:creationId xmlns:a16="http://schemas.microsoft.com/office/drawing/2014/main" id="{058E313C-08F7-B075-B5DA-3B604738DE76}"/>
              </a:ext>
            </a:extLst>
          </p:cNvPr>
          <p:cNvSpPr txBox="1">
            <a:spLocks/>
          </p:cNvSpPr>
          <p:nvPr/>
        </p:nvSpPr>
        <p:spPr>
          <a:xfrm>
            <a:off x="11590071" y="6366107"/>
            <a:ext cx="464400"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4</a:t>
            </a:fld>
            <a:endParaRPr lang="en-US" dirty="0">
              <a:solidFill>
                <a:srgbClr val="234F68"/>
              </a:solidFill>
              <a:ea typeface="Roboto" panose="02000000000000000000" pitchFamily="2" charset="0"/>
            </a:endParaRPr>
          </a:p>
        </p:txBody>
      </p:sp>
    </p:spTree>
    <p:extLst>
      <p:ext uri="{BB962C8B-B14F-4D97-AF65-F5344CB8AC3E}">
        <p14:creationId xmlns:p14="http://schemas.microsoft.com/office/powerpoint/2010/main" val="42012780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arn(inVertical)">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barn(inVertical)">
                                      <p:cBhvr>
                                        <p:cTn id="12"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32A71C7-A500-4835-856F-A3671FC71532}"/>
              </a:ext>
            </a:extLst>
          </p:cNvPr>
          <p:cNvSpPr txBox="1"/>
          <p:nvPr/>
        </p:nvSpPr>
        <p:spPr>
          <a:xfrm>
            <a:off x="691663" y="1499787"/>
            <a:ext cx="5978223" cy="3801041"/>
          </a:xfrm>
          <a:prstGeom prst="rect">
            <a:avLst/>
          </a:prstGeom>
          <a:noFill/>
        </p:spPr>
        <p:txBody>
          <a:bodyPr wrap="square" rtlCol="0">
            <a:spAutoFit/>
          </a:bodyPr>
          <a:lstStyle/>
          <a:p>
            <a:pPr marL="342900" indent="-342900" algn="just">
              <a:spcBef>
                <a:spcPts val="1200"/>
              </a:spcBef>
              <a:buFont typeface="Wingdings" panose="05000000000000000000" pitchFamily="2" charset="2"/>
              <a:buChar char="Ø"/>
            </a:pPr>
            <a:r>
              <a:rPr lang="en-US" altLang="ko-KR" sz="2400">
                <a:latin typeface="Times New Roman" panose="02020603050405020304" pitchFamily="18" charset="0"/>
                <a:cs typeface="Times New Roman" panose="02020603050405020304" pitchFamily="18" charset="0"/>
              </a:rPr>
              <a:t>Xây dựng được hệ thống hoàn thiện với các </a:t>
            </a:r>
            <a:r>
              <a:rPr lang="nl-NL" sz="2400">
                <a:latin typeface="Times New Roman" panose="02020603050405020304" pitchFamily="18" charset="0"/>
                <a:cs typeface="Times New Roman" panose="02020603050405020304" pitchFamily="18" charset="0"/>
              </a:rPr>
              <a:t>game tuổi thơ đơn giản, dễ chơi như rắn săn mồi, xếp hình</a:t>
            </a:r>
            <a:r>
              <a:rPr lang="nl-NL" sz="2400" smtClean="0">
                <a:latin typeface="Times New Roman" panose="02020603050405020304" pitchFamily="18" charset="0"/>
                <a:cs typeface="Times New Roman" panose="02020603050405020304" pitchFamily="18" charset="0"/>
              </a:rPr>
              <a:t>,...</a:t>
            </a:r>
          </a:p>
          <a:p>
            <a:pPr marL="342900" indent="-342900" algn="just">
              <a:spcBef>
                <a:spcPts val="1200"/>
              </a:spcBef>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Người quản trị có thể thêm, xóa trò chơi, nắm bắt thời gian chơi chơi game của người dùng, đánh giá về trò chơi của người dùng</a:t>
            </a:r>
            <a:r>
              <a:rPr lang="en-US" altLang="ko-KR" sz="2400" smtClean="0">
                <a:latin typeface="Times New Roman" panose="02020603050405020304" pitchFamily="18" charset="0"/>
                <a:cs typeface="Times New Roman" panose="02020603050405020304" pitchFamily="18" charset="0"/>
              </a:rPr>
              <a:t>.</a:t>
            </a:r>
            <a:endParaRPr lang="en-US" altLang="ko-KR" sz="2400">
              <a:latin typeface="Times New Roman" panose="02020603050405020304" pitchFamily="18" charset="0"/>
              <a:cs typeface="Times New Roman" panose="02020603050405020304" pitchFamily="18" charset="0"/>
            </a:endParaRPr>
          </a:p>
          <a:p>
            <a:pPr marL="342900" indent="-342900" algn="just">
              <a:spcBef>
                <a:spcPts val="1200"/>
              </a:spcBef>
              <a:buFont typeface="Wingdings" panose="05000000000000000000" pitchFamily="2" charset="2"/>
              <a:buChar char="Ø"/>
            </a:pPr>
            <a:r>
              <a:rPr lang="en-US" altLang="ko-KR" sz="2400">
                <a:latin typeface="Times New Roman" panose="02020603050405020304" pitchFamily="18" charset="0"/>
                <a:cs typeface="Times New Roman" panose="02020603050405020304" pitchFamily="18" charset="0"/>
              </a:rPr>
              <a:t>Ứng dụng hoạt động ổn định, có tính thẩm mỹ và dễ dàng sử dụng.</a:t>
            </a:r>
          </a:p>
          <a:p>
            <a:pPr>
              <a:spcBef>
                <a:spcPts val="600"/>
              </a:spcBef>
            </a:pPr>
            <a:endParaRPr lang="ko-KR" altLang="en-US" sz="2400" dirty="0">
              <a:latin typeface="Times New Roman" panose="02020603050405020304" pitchFamily="18" charset="0"/>
              <a:cs typeface="Times New Roman" panose="02020603050405020304" pitchFamily="18" charset="0"/>
            </a:endParaRPr>
          </a:p>
        </p:txBody>
      </p:sp>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1.2. Mục tiêu đề tài</a:t>
            </a:r>
            <a:endParaRPr lang="en-US" sz="3200" b="1" dirty="0">
              <a:solidFill>
                <a:srgbClr val="234F68"/>
              </a:solidFill>
              <a:ea typeface="Roboto Black" panose="02000000000000000000" pitchFamily="2" charset="0"/>
              <a:cs typeface="Open Sans ExtraBold" panose="020B0906030804020204" pitchFamily="34" charset="0"/>
            </a:endParaRPr>
          </a:p>
        </p:txBody>
      </p:sp>
      <p:grpSp>
        <p:nvGrpSpPr>
          <p:cNvPr id="2" name="Group 1">
            <a:extLst>
              <a:ext uri="{FF2B5EF4-FFF2-40B4-BE49-F238E27FC236}">
                <a16:creationId xmlns:a16="http://schemas.microsoft.com/office/drawing/2014/main" id="{AADF45A3-5AE9-5138-C4C3-DB2FB9ACF060}"/>
              </a:ext>
            </a:extLst>
          </p:cNvPr>
          <p:cNvGrpSpPr/>
          <p:nvPr/>
        </p:nvGrpSpPr>
        <p:grpSpPr>
          <a:xfrm>
            <a:off x="7059561" y="1499787"/>
            <a:ext cx="4327950" cy="3966948"/>
            <a:chOff x="6096000" y="1499787"/>
            <a:chExt cx="5291511" cy="4332556"/>
          </a:xfrm>
        </p:grpSpPr>
        <p:grpSp>
          <p:nvGrpSpPr>
            <p:cNvPr id="75" name="Group 7">
              <a:extLst>
                <a:ext uri="{FF2B5EF4-FFF2-40B4-BE49-F238E27FC236}">
                  <a16:creationId xmlns:a16="http://schemas.microsoft.com/office/drawing/2014/main" id="{FFB4C680-E9E8-C50A-7066-B95F31897907}"/>
                </a:ext>
              </a:extLst>
            </p:cNvPr>
            <p:cNvGrpSpPr/>
            <p:nvPr/>
          </p:nvGrpSpPr>
          <p:grpSpPr>
            <a:xfrm>
              <a:off x="6096000" y="1499787"/>
              <a:ext cx="5291511" cy="4332556"/>
              <a:chOff x="2217738" y="944563"/>
              <a:chExt cx="8032750" cy="6577013"/>
            </a:xfrm>
            <a:solidFill>
              <a:schemeClr val="bg1">
                <a:lumMod val="85000"/>
              </a:schemeClr>
            </a:solidFill>
          </p:grpSpPr>
          <p:sp>
            <p:nvSpPr>
              <p:cNvPr id="76" name="Freeform 9">
                <a:extLst>
                  <a:ext uri="{FF2B5EF4-FFF2-40B4-BE49-F238E27FC236}">
                    <a16:creationId xmlns:a16="http://schemas.microsoft.com/office/drawing/2014/main" id="{F48FC6D6-0460-F4A6-C3F3-0EB15B1488B7}"/>
                  </a:ext>
                </a:extLst>
              </p:cNvPr>
              <p:cNvSpPr>
                <a:spLocks noEditPoints="1"/>
              </p:cNvSpPr>
              <p:nvPr/>
            </p:nvSpPr>
            <p:spPr bwMode="auto">
              <a:xfrm>
                <a:off x="2217738" y="2614613"/>
                <a:ext cx="8032750" cy="4906963"/>
              </a:xfrm>
              <a:custGeom>
                <a:avLst/>
                <a:gdLst>
                  <a:gd name="T0" fmla="*/ 4549 w 5060"/>
                  <a:gd name="T1" fmla="*/ 1931 h 3091"/>
                  <a:gd name="T2" fmla="*/ 4280 w 5060"/>
                  <a:gd name="T3" fmla="*/ 1728 h 3091"/>
                  <a:gd name="T4" fmla="*/ 20 w 5060"/>
                  <a:gd name="T5" fmla="*/ 1848 h 3091"/>
                  <a:gd name="T6" fmla="*/ 2866 w 5060"/>
                  <a:gd name="T7" fmla="*/ 1097 h 3091"/>
                  <a:gd name="T8" fmla="*/ 2382 w 5060"/>
                  <a:gd name="T9" fmla="*/ 826 h 3091"/>
                  <a:gd name="T10" fmla="*/ 2680 w 5060"/>
                  <a:gd name="T11" fmla="*/ 917 h 3091"/>
                  <a:gd name="T12" fmla="*/ 2533 w 5060"/>
                  <a:gd name="T13" fmla="*/ 773 h 3091"/>
                  <a:gd name="T14" fmla="*/ 2753 w 5060"/>
                  <a:gd name="T15" fmla="*/ 477 h 3091"/>
                  <a:gd name="T16" fmla="*/ 1384 w 5060"/>
                  <a:gd name="T17" fmla="*/ 98 h 3091"/>
                  <a:gd name="T18" fmla="*/ 1933 w 5060"/>
                  <a:gd name="T19" fmla="*/ 311 h 3091"/>
                  <a:gd name="T20" fmla="*/ 1911 w 5060"/>
                  <a:gd name="T21" fmla="*/ 57 h 3091"/>
                  <a:gd name="T22" fmla="*/ 2469 w 5060"/>
                  <a:gd name="T23" fmla="*/ 24 h 3091"/>
                  <a:gd name="T24" fmla="*/ 2140 w 5060"/>
                  <a:gd name="T25" fmla="*/ 320 h 3091"/>
                  <a:gd name="T26" fmla="*/ 2353 w 5060"/>
                  <a:gd name="T27" fmla="*/ 511 h 3091"/>
                  <a:gd name="T28" fmla="*/ 2433 w 5060"/>
                  <a:gd name="T29" fmla="*/ 368 h 3091"/>
                  <a:gd name="T30" fmla="*/ 2549 w 5060"/>
                  <a:gd name="T31" fmla="*/ 720 h 3091"/>
                  <a:gd name="T32" fmla="*/ 2328 w 5060"/>
                  <a:gd name="T33" fmla="*/ 1037 h 3091"/>
                  <a:gd name="T34" fmla="*/ 2246 w 5060"/>
                  <a:gd name="T35" fmla="*/ 1542 h 3091"/>
                  <a:gd name="T36" fmla="*/ 2640 w 5060"/>
                  <a:gd name="T37" fmla="*/ 1724 h 3091"/>
                  <a:gd name="T38" fmla="*/ 3069 w 5060"/>
                  <a:gd name="T39" fmla="*/ 1968 h 3091"/>
                  <a:gd name="T40" fmla="*/ 3240 w 5060"/>
                  <a:gd name="T41" fmla="*/ 1860 h 3091"/>
                  <a:gd name="T42" fmla="*/ 3209 w 5060"/>
                  <a:gd name="T43" fmla="*/ 1488 h 3091"/>
                  <a:gd name="T44" fmla="*/ 3044 w 5060"/>
                  <a:gd name="T45" fmla="*/ 1191 h 3091"/>
                  <a:gd name="T46" fmla="*/ 3180 w 5060"/>
                  <a:gd name="T47" fmla="*/ 897 h 3091"/>
                  <a:gd name="T48" fmla="*/ 3457 w 5060"/>
                  <a:gd name="T49" fmla="*/ 1071 h 3091"/>
                  <a:gd name="T50" fmla="*/ 3733 w 5060"/>
                  <a:gd name="T51" fmla="*/ 900 h 3091"/>
                  <a:gd name="T52" fmla="*/ 4131 w 5060"/>
                  <a:gd name="T53" fmla="*/ 1093 h 3091"/>
                  <a:gd name="T54" fmla="*/ 4488 w 5060"/>
                  <a:gd name="T55" fmla="*/ 1140 h 3091"/>
                  <a:gd name="T56" fmla="*/ 4633 w 5060"/>
                  <a:gd name="T57" fmla="*/ 1360 h 3091"/>
                  <a:gd name="T58" fmla="*/ 4920 w 5060"/>
                  <a:gd name="T59" fmla="*/ 1393 h 3091"/>
                  <a:gd name="T60" fmla="*/ 4948 w 5060"/>
                  <a:gd name="T61" fmla="*/ 1464 h 3091"/>
                  <a:gd name="T62" fmla="*/ 4793 w 5060"/>
                  <a:gd name="T63" fmla="*/ 1608 h 3091"/>
                  <a:gd name="T64" fmla="*/ 4546 w 5060"/>
                  <a:gd name="T65" fmla="*/ 1380 h 3091"/>
                  <a:gd name="T66" fmla="*/ 4260 w 5060"/>
                  <a:gd name="T67" fmla="*/ 1668 h 3091"/>
                  <a:gd name="T68" fmla="*/ 4069 w 5060"/>
                  <a:gd name="T69" fmla="*/ 1920 h 3091"/>
                  <a:gd name="T70" fmla="*/ 4149 w 5060"/>
                  <a:gd name="T71" fmla="*/ 1868 h 3091"/>
                  <a:gd name="T72" fmla="*/ 4489 w 5060"/>
                  <a:gd name="T73" fmla="*/ 2029 h 3091"/>
                  <a:gd name="T74" fmla="*/ 4709 w 5060"/>
                  <a:gd name="T75" fmla="*/ 1844 h 3091"/>
                  <a:gd name="T76" fmla="*/ 4553 w 5060"/>
                  <a:gd name="T77" fmla="*/ 2340 h 3091"/>
                  <a:gd name="T78" fmla="*/ 4417 w 5060"/>
                  <a:gd name="T79" fmla="*/ 2204 h 3091"/>
                  <a:gd name="T80" fmla="*/ 4089 w 5060"/>
                  <a:gd name="T81" fmla="*/ 2268 h 3091"/>
                  <a:gd name="T82" fmla="*/ 3920 w 5060"/>
                  <a:gd name="T83" fmla="*/ 2540 h 3091"/>
                  <a:gd name="T84" fmla="*/ 3589 w 5060"/>
                  <a:gd name="T85" fmla="*/ 2868 h 3091"/>
                  <a:gd name="T86" fmla="*/ 3395 w 5060"/>
                  <a:gd name="T87" fmla="*/ 3049 h 3091"/>
                  <a:gd name="T88" fmla="*/ 3462 w 5060"/>
                  <a:gd name="T89" fmla="*/ 2684 h 3091"/>
                  <a:gd name="T90" fmla="*/ 3053 w 5060"/>
                  <a:gd name="T91" fmla="*/ 2540 h 3091"/>
                  <a:gd name="T92" fmla="*/ 2573 w 5060"/>
                  <a:gd name="T93" fmla="*/ 2628 h 3091"/>
                  <a:gd name="T94" fmla="*/ 2046 w 5060"/>
                  <a:gd name="T95" fmla="*/ 2624 h 3091"/>
                  <a:gd name="T96" fmla="*/ 700 w 5060"/>
                  <a:gd name="T97" fmla="*/ 2508 h 3091"/>
                  <a:gd name="T98" fmla="*/ 348 w 5060"/>
                  <a:gd name="T99" fmla="*/ 2438 h 3091"/>
                  <a:gd name="T100" fmla="*/ 244 w 5060"/>
                  <a:gd name="T101" fmla="*/ 1964 h 3091"/>
                  <a:gd name="T102" fmla="*/ 260 w 5060"/>
                  <a:gd name="T103" fmla="*/ 1617 h 3091"/>
                  <a:gd name="T104" fmla="*/ 57 w 5060"/>
                  <a:gd name="T105" fmla="*/ 1024 h 3091"/>
                  <a:gd name="T106" fmla="*/ 173 w 5060"/>
                  <a:gd name="T107" fmla="*/ 637 h 3091"/>
                  <a:gd name="T108" fmla="*/ 426 w 5060"/>
                  <a:gd name="T109" fmla="*/ 260 h 3091"/>
                  <a:gd name="T110" fmla="*/ 689 w 5060"/>
                  <a:gd name="T111" fmla="*/ 228 h 3091"/>
                  <a:gd name="T112" fmla="*/ 1069 w 5060"/>
                  <a:gd name="T113" fmla="*/ 317 h 3091"/>
                  <a:gd name="T114" fmla="*/ 1349 w 5060"/>
                  <a:gd name="T115" fmla="*/ 504 h 3091"/>
                  <a:gd name="T116" fmla="*/ 1629 w 5060"/>
                  <a:gd name="T117" fmla="*/ 717 h 3091"/>
                  <a:gd name="T118" fmla="*/ 1600 w 5060"/>
                  <a:gd name="T119" fmla="*/ 580 h 3091"/>
                  <a:gd name="T120" fmla="*/ 1986 w 5060"/>
                  <a:gd name="T121" fmla="*/ 651 h 3091"/>
                  <a:gd name="T122" fmla="*/ 2069 w 5060"/>
                  <a:gd name="T123" fmla="*/ 620 h 3091"/>
                  <a:gd name="T124" fmla="*/ 2028 w 5060"/>
                  <a:gd name="T125" fmla="*/ 298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0" h="3091">
                    <a:moveTo>
                      <a:pt x="3317" y="2666"/>
                    </a:moveTo>
                    <a:lnTo>
                      <a:pt x="3333" y="2668"/>
                    </a:lnTo>
                    <a:lnTo>
                      <a:pt x="3337" y="2677"/>
                    </a:lnTo>
                    <a:lnTo>
                      <a:pt x="3346" y="2677"/>
                    </a:lnTo>
                    <a:lnTo>
                      <a:pt x="3346" y="2682"/>
                    </a:lnTo>
                    <a:lnTo>
                      <a:pt x="3348" y="2686"/>
                    </a:lnTo>
                    <a:lnTo>
                      <a:pt x="3348" y="2691"/>
                    </a:lnTo>
                    <a:lnTo>
                      <a:pt x="3349" y="2697"/>
                    </a:lnTo>
                    <a:lnTo>
                      <a:pt x="3349" y="2704"/>
                    </a:lnTo>
                    <a:lnTo>
                      <a:pt x="3346" y="2704"/>
                    </a:lnTo>
                    <a:lnTo>
                      <a:pt x="3346" y="2708"/>
                    </a:lnTo>
                    <a:lnTo>
                      <a:pt x="3304" y="2711"/>
                    </a:lnTo>
                    <a:lnTo>
                      <a:pt x="3257" y="2713"/>
                    </a:lnTo>
                    <a:lnTo>
                      <a:pt x="3257" y="2691"/>
                    </a:lnTo>
                    <a:lnTo>
                      <a:pt x="3268" y="2686"/>
                    </a:lnTo>
                    <a:lnTo>
                      <a:pt x="3282" y="2678"/>
                    </a:lnTo>
                    <a:lnTo>
                      <a:pt x="3298" y="2669"/>
                    </a:lnTo>
                    <a:lnTo>
                      <a:pt x="3317" y="2666"/>
                    </a:lnTo>
                    <a:close/>
                    <a:moveTo>
                      <a:pt x="349" y="2217"/>
                    </a:moveTo>
                    <a:lnTo>
                      <a:pt x="355" y="2237"/>
                    </a:lnTo>
                    <a:lnTo>
                      <a:pt x="358" y="2258"/>
                    </a:lnTo>
                    <a:lnTo>
                      <a:pt x="366" y="2280"/>
                    </a:lnTo>
                    <a:lnTo>
                      <a:pt x="369" y="2280"/>
                    </a:lnTo>
                    <a:lnTo>
                      <a:pt x="369" y="2297"/>
                    </a:lnTo>
                    <a:lnTo>
                      <a:pt x="373" y="2297"/>
                    </a:lnTo>
                    <a:lnTo>
                      <a:pt x="373" y="2233"/>
                    </a:lnTo>
                    <a:lnTo>
                      <a:pt x="349" y="2217"/>
                    </a:lnTo>
                    <a:close/>
                    <a:moveTo>
                      <a:pt x="4029" y="2160"/>
                    </a:moveTo>
                    <a:lnTo>
                      <a:pt x="4029" y="2173"/>
                    </a:lnTo>
                    <a:lnTo>
                      <a:pt x="4033" y="2173"/>
                    </a:lnTo>
                    <a:lnTo>
                      <a:pt x="4033" y="2160"/>
                    </a:lnTo>
                    <a:lnTo>
                      <a:pt x="4029" y="2160"/>
                    </a:lnTo>
                    <a:close/>
                    <a:moveTo>
                      <a:pt x="273" y="2137"/>
                    </a:moveTo>
                    <a:lnTo>
                      <a:pt x="273" y="2140"/>
                    </a:lnTo>
                    <a:lnTo>
                      <a:pt x="277" y="2140"/>
                    </a:lnTo>
                    <a:lnTo>
                      <a:pt x="277" y="2144"/>
                    </a:lnTo>
                    <a:lnTo>
                      <a:pt x="282" y="2148"/>
                    </a:lnTo>
                    <a:lnTo>
                      <a:pt x="286" y="2149"/>
                    </a:lnTo>
                    <a:lnTo>
                      <a:pt x="289" y="2151"/>
                    </a:lnTo>
                    <a:lnTo>
                      <a:pt x="295" y="2155"/>
                    </a:lnTo>
                    <a:lnTo>
                      <a:pt x="300" y="2157"/>
                    </a:lnTo>
                    <a:lnTo>
                      <a:pt x="300" y="2144"/>
                    </a:lnTo>
                    <a:lnTo>
                      <a:pt x="297" y="2144"/>
                    </a:lnTo>
                    <a:lnTo>
                      <a:pt x="293" y="2140"/>
                    </a:lnTo>
                    <a:lnTo>
                      <a:pt x="288" y="2138"/>
                    </a:lnTo>
                    <a:lnTo>
                      <a:pt x="282" y="2137"/>
                    </a:lnTo>
                    <a:lnTo>
                      <a:pt x="273" y="2137"/>
                    </a:lnTo>
                    <a:close/>
                    <a:moveTo>
                      <a:pt x="4549" y="1931"/>
                    </a:moveTo>
                    <a:lnTo>
                      <a:pt x="4573" y="1931"/>
                    </a:lnTo>
                    <a:lnTo>
                      <a:pt x="4577" y="1988"/>
                    </a:lnTo>
                    <a:lnTo>
                      <a:pt x="4542" y="1995"/>
                    </a:lnTo>
                    <a:lnTo>
                      <a:pt x="4509" y="2004"/>
                    </a:lnTo>
                    <a:lnTo>
                      <a:pt x="4489" y="2004"/>
                    </a:lnTo>
                    <a:lnTo>
                      <a:pt x="4478" y="2008"/>
                    </a:lnTo>
                    <a:lnTo>
                      <a:pt x="4464" y="2013"/>
                    </a:lnTo>
                    <a:lnTo>
                      <a:pt x="4449" y="2013"/>
                    </a:lnTo>
                    <a:lnTo>
                      <a:pt x="4449" y="2008"/>
                    </a:lnTo>
                    <a:lnTo>
                      <a:pt x="4429" y="2004"/>
                    </a:lnTo>
                    <a:lnTo>
                      <a:pt x="4426" y="1964"/>
                    </a:lnTo>
                    <a:lnTo>
                      <a:pt x="4449" y="1964"/>
                    </a:lnTo>
                    <a:lnTo>
                      <a:pt x="4449" y="1971"/>
                    </a:lnTo>
                    <a:lnTo>
                      <a:pt x="4455" y="1975"/>
                    </a:lnTo>
                    <a:lnTo>
                      <a:pt x="4460" y="1978"/>
                    </a:lnTo>
                    <a:lnTo>
                      <a:pt x="4466" y="1982"/>
                    </a:lnTo>
                    <a:lnTo>
                      <a:pt x="4469" y="1988"/>
                    </a:lnTo>
                    <a:lnTo>
                      <a:pt x="4480" y="1980"/>
                    </a:lnTo>
                    <a:lnTo>
                      <a:pt x="4480" y="1977"/>
                    </a:lnTo>
                    <a:lnTo>
                      <a:pt x="4497" y="1971"/>
                    </a:lnTo>
                    <a:lnTo>
                      <a:pt x="4500" y="1964"/>
                    </a:lnTo>
                    <a:lnTo>
                      <a:pt x="4513" y="1964"/>
                    </a:lnTo>
                    <a:lnTo>
                      <a:pt x="4513" y="1960"/>
                    </a:lnTo>
                    <a:lnTo>
                      <a:pt x="4520" y="1960"/>
                    </a:lnTo>
                    <a:lnTo>
                      <a:pt x="4526" y="1953"/>
                    </a:lnTo>
                    <a:lnTo>
                      <a:pt x="4531" y="1949"/>
                    </a:lnTo>
                    <a:lnTo>
                      <a:pt x="4535" y="1948"/>
                    </a:lnTo>
                    <a:lnTo>
                      <a:pt x="4538" y="1948"/>
                    </a:lnTo>
                    <a:lnTo>
                      <a:pt x="4542" y="1946"/>
                    </a:lnTo>
                    <a:lnTo>
                      <a:pt x="4544" y="1944"/>
                    </a:lnTo>
                    <a:lnTo>
                      <a:pt x="4548" y="1938"/>
                    </a:lnTo>
                    <a:lnTo>
                      <a:pt x="4549" y="1931"/>
                    </a:lnTo>
                    <a:close/>
                    <a:moveTo>
                      <a:pt x="4420" y="1668"/>
                    </a:moveTo>
                    <a:lnTo>
                      <a:pt x="4420" y="1688"/>
                    </a:lnTo>
                    <a:lnTo>
                      <a:pt x="4417" y="1700"/>
                    </a:lnTo>
                    <a:lnTo>
                      <a:pt x="4409" y="1708"/>
                    </a:lnTo>
                    <a:lnTo>
                      <a:pt x="4398" y="1715"/>
                    </a:lnTo>
                    <a:lnTo>
                      <a:pt x="4386" y="1720"/>
                    </a:lnTo>
                    <a:lnTo>
                      <a:pt x="4373" y="1720"/>
                    </a:lnTo>
                    <a:lnTo>
                      <a:pt x="4373" y="1724"/>
                    </a:lnTo>
                    <a:lnTo>
                      <a:pt x="4360" y="1724"/>
                    </a:lnTo>
                    <a:lnTo>
                      <a:pt x="4360" y="1728"/>
                    </a:lnTo>
                    <a:lnTo>
                      <a:pt x="4349" y="1728"/>
                    </a:lnTo>
                    <a:lnTo>
                      <a:pt x="4349" y="1733"/>
                    </a:lnTo>
                    <a:lnTo>
                      <a:pt x="4340" y="1733"/>
                    </a:lnTo>
                    <a:lnTo>
                      <a:pt x="4340" y="1737"/>
                    </a:lnTo>
                    <a:lnTo>
                      <a:pt x="4280" y="1733"/>
                    </a:lnTo>
                    <a:lnTo>
                      <a:pt x="4280" y="1728"/>
                    </a:lnTo>
                    <a:lnTo>
                      <a:pt x="4240" y="1733"/>
                    </a:lnTo>
                    <a:lnTo>
                      <a:pt x="4240" y="1708"/>
                    </a:lnTo>
                    <a:lnTo>
                      <a:pt x="4253" y="1700"/>
                    </a:lnTo>
                    <a:lnTo>
                      <a:pt x="4253" y="1697"/>
                    </a:lnTo>
                    <a:lnTo>
                      <a:pt x="4289" y="1688"/>
                    </a:lnTo>
                    <a:lnTo>
                      <a:pt x="4289" y="1684"/>
                    </a:lnTo>
                    <a:lnTo>
                      <a:pt x="4297" y="1684"/>
                    </a:lnTo>
                    <a:lnTo>
                      <a:pt x="4300" y="1677"/>
                    </a:lnTo>
                    <a:lnTo>
                      <a:pt x="4317" y="1677"/>
                    </a:lnTo>
                    <a:lnTo>
                      <a:pt x="4348" y="1669"/>
                    </a:lnTo>
                    <a:lnTo>
                      <a:pt x="4384" y="1668"/>
                    </a:lnTo>
                    <a:lnTo>
                      <a:pt x="4420" y="1668"/>
                    </a:lnTo>
                    <a:close/>
                    <a:moveTo>
                      <a:pt x="37" y="1631"/>
                    </a:moveTo>
                    <a:lnTo>
                      <a:pt x="66" y="1631"/>
                    </a:lnTo>
                    <a:lnTo>
                      <a:pt x="69" y="1640"/>
                    </a:lnTo>
                    <a:lnTo>
                      <a:pt x="80" y="1640"/>
                    </a:lnTo>
                    <a:lnTo>
                      <a:pt x="80" y="1648"/>
                    </a:lnTo>
                    <a:lnTo>
                      <a:pt x="89" y="1648"/>
                    </a:lnTo>
                    <a:lnTo>
                      <a:pt x="91" y="1655"/>
                    </a:lnTo>
                    <a:lnTo>
                      <a:pt x="95" y="1660"/>
                    </a:lnTo>
                    <a:lnTo>
                      <a:pt x="98" y="1666"/>
                    </a:lnTo>
                    <a:lnTo>
                      <a:pt x="100" y="1673"/>
                    </a:lnTo>
                    <a:lnTo>
                      <a:pt x="129" y="1673"/>
                    </a:lnTo>
                    <a:lnTo>
                      <a:pt x="129" y="1677"/>
                    </a:lnTo>
                    <a:lnTo>
                      <a:pt x="133" y="1677"/>
                    </a:lnTo>
                    <a:lnTo>
                      <a:pt x="133" y="1708"/>
                    </a:lnTo>
                    <a:lnTo>
                      <a:pt x="129" y="1708"/>
                    </a:lnTo>
                    <a:lnTo>
                      <a:pt x="129" y="1717"/>
                    </a:lnTo>
                    <a:lnTo>
                      <a:pt x="120" y="1720"/>
                    </a:lnTo>
                    <a:lnTo>
                      <a:pt x="120" y="1728"/>
                    </a:lnTo>
                    <a:lnTo>
                      <a:pt x="117" y="1728"/>
                    </a:lnTo>
                    <a:lnTo>
                      <a:pt x="117" y="1737"/>
                    </a:lnTo>
                    <a:lnTo>
                      <a:pt x="93" y="1757"/>
                    </a:lnTo>
                    <a:lnTo>
                      <a:pt x="93" y="1764"/>
                    </a:lnTo>
                    <a:lnTo>
                      <a:pt x="89" y="1764"/>
                    </a:lnTo>
                    <a:lnTo>
                      <a:pt x="89" y="1804"/>
                    </a:lnTo>
                    <a:lnTo>
                      <a:pt x="86" y="1804"/>
                    </a:lnTo>
                    <a:lnTo>
                      <a:pt x="86" y="1813"/>
                    </a:lnTo>
                    <a:lnTo>
                      <a:pt x="69" y="1824"/>
                    </a:lnTo>
                    <a:lnTo>
                      <a:pt x="73" y="1897"/>
                    </a:lnTo>
                    <a:lnTo>
                      <a:pt x="37" y="1897"/>
                    </a:lnTo>
                    <a:lnTo>
                      <a:pt x="33" y="1884"/>
                    </a:lnTo>
                    <a:lnTo>
                      <a:pt x="29" y="1884"/>
                    </a:lnTo>
                    <a:lnTo>
                      <a:pt x="29" y="1877"/>
                    </a:lnTo>
                    <a:lnTo>
                      <a:pt x="26" y="1877"/>
                    </a:lnTo>
                    <a:lnTo>
                      <a:pt x="26" y="1860"/>
                    </a:lnTo>
                    <a:lnTo>
                      <a:pt x="20" y="1860"/>
                    </a:lnTo>
                    <a:lnTo>
                      <a:pt x="20" y="1848"/>
                    </a:lnTo>
                    <a:lnTo>
                      <a:pt x="17" y="1848"/>
                    </a:lnTo>
                    <a:lnTo>
                      <a:pt x="17" y="1828"/>
                    </a:lnTo>
                    <a:lnTo>
                      <a:pt x="13" y="1828"/>
                    </a:lnTo>
                    <a:lnTo>
                      <a:pt x="13" y="1777"/>
                    </a:lnTo>
                    <a:lnTo>
                      <a:pt x="17" y="1777"/>
                    </a:lnTo>
                    <a:lnTo>
                      <a:pt x="20" y="1708"/>
                    </a:lnTo>
                    <a:lnTo>
                      <a:pt x="17" y="1708"/>
                    </a:lnTo>
                    <a:lnTo>
                      <a:pt x="17" y="1688"/>
                    </a:lnTo>
                    <a:lnTo>
                      <a:pt x="20" y="1669"/>
                    </a:lnTo>
                    <a:lnTo>
                      <a:pt x="26" y="1657"/>
                    </a:lnTo>
                    <a:lnTo>
                      <a:pt x="26" y="1640"/>
                    </a:lnTo>
                    <a:lnTo>
                      <a:pt x="37" y="1637"/>
                    </a:lnTo>
                    <a:lnTo>
                      <a:pt x="37" y="1631"/>
                    </a:lnTo>
                    <a:close/>
                    <a:moveTo>
                      <a:pt x="4260" y="1148"/>
                    </a:moveTo>
                    <a:lnTo>
                      <a:pt x="4260" y="1151"/>
                    </a:lnTo>
                    <a:lnTo>
                      <a:pt x="4253" y="1164"/>
                    </a:lnTo>
                    <a:lnTo>
                      <a:pt x="4246" y="1177"/>
                    </a:lnTo>
                    <a:lnTo>
                      <a:pt x="4240" y="1193"/>
                    </a:lnTo>
                    <a:lnTo>
                      <a:pt x="4237" y="1193"/>
                    </a:lnTo>
                    <a:lnTo>
                      <a:pt x="4237" y="1220"/>
                    </a:lnTo>
                    <a:lnTo>
                      <a:pt x="4229" y="1224"/>
                    </a:lnTo>
                    <a:lnTo>
                      <a:pt x="4226" y="1260"/>
                    </a:lnTo>
                    <a:lnTo>
                      <a:pt x="4237" y="1257"/>
                    </a:lnTo>
                    <a:lnTo>
                      <a:pt x="4266" y="1148"/>
                    </a:lnTo>
                    <a:lnTo>
                      <a:pt x="4260" y="1148"/>
                    </a:lnTo>
                    <a:close/>
                    <a:moveTo>
                      <a:pt x="2229" y="1028"/>
                    </a:moveTo>
                    <a:lnTo>
                      <a:pt x="2231" y="1029"/>
                    </a:lnTo>
                    <a:lnTo>
                      <a:pt x="2231" y="1031"/>
                    </a:lnTo>
                    <a:lnTo>
                      <a:pt x="2231" y="1031"/>
                    </a:lnTo>
                    <a:lnTo>
                      <a:pt x="2233" y="1031"/>
                    </a:lnTo>
                    <a:lnTo>
                      <a:pt x="2235" y="1031"/>
                    </a:lnTo>
                    <a:lnTo>
                      <a:pt x="2237" y="1033"/>
                    </a:lnTo>
                    <a:lnTo>
                      <a:pt x="2235" y="1031"/>
                    </a:lnTo>
                    <a:lnTo>
                      <a:pt x="2235" y="1029"/>
                    </a:lnTo>
                    <a:lnTo>
                      <a:pt x="2235" y="1029"/>
                    </a:lnTo>
                    <a:lnTo>
                      <a:pt x="2233" y="1029"/>
                    </a:lnTo>
                    <a:lnTo>
                      <a:pt x="2231" y="1029"/>
                    </a:lnTo>
                    <a:lnTo>
                      <a:pt x="2229" y="1028"/>
                    </a:lnTo>
                    <a:close/>
                    <a:moveTo>
                      <a:pt x="2886" y="1017"/>
                    </a:moveTo>
                    <a:lnTo>
                      <a:pt x="2886" y="1020"/>
                    </a:lnTo>
                    <a:lnTo>
                      <a:pt x="2889" y="1020"/>
                    </a:lnTo>
                    <a:lnTo>
                      <a:pt x="2891" y="1058"/>
                    </a:lnTo>
                    <a:lnTo>
                      <a:pt x="2893" y="1100"/>
                    </a:lnTo>
                    <a:lnTo>
                      <a:pt x="2886" y="1100"/>
                    </a:lnTo>
                    <a:lnTo>
                      <a:pt x="2880" y="1098"/>
                    </a:lnTo>
                    <a:lnTo>
                      <a:pt x="2875" y="1098"/>
                    </a:lnTo>
                    <a:lnTo>
                      <a:pt x="2871" y="1097"/>
                    </a:lnTo>
                    <a:lnTo>
                      <a:pt x="2866" y="1097"/>
                    </a:lnTo>
                    <a:lnTo>
                      <a:pt x="2858" y="1073"/>
                    </a:lnTo>
                    <a:lnTo>
                      <a:pt x="2855" y="1049"/>
                    </a:lnTo>
                    <a:lnTo>
                      <a:pt x="2853" y="1020"/>
                    </a:lnTo>
                    <a:lnTo>
                      <a:pt x="2868" y="1017"/>
                    </a:lnTo>
                    <a:lnTo>
                      <a:pt x="2886" y="1017"/>
                    </a:lnTo>
                    <a:close/>
                    <a:moveTo>
                      <a:pt x="2720" y="1004"/>
                    </a:moveTo>
                    <a:lnTo>
                      <a:pt x="2749" y="1004"/>
                    </a:lnTo>
                    <a:lnTo>
                      <a:pt x="2753" y="1037"/>
                    </a:lnTo>
                    <a:lnTo>
                      <a:pt x="2749" y="1037"/>
                    </a:lnTo>
                    <a:lnTo>
                      <a:pt x="2749" y="1044"/>
                    </a:lnTo>
                    <a:lnTo>
                      <a:pt x="2746" y="1044"/>
                    </a:lnTo>
                    <a:lnTo>
                      <a:pt x="2746" y="1057"/>
                    </a:lnTo>
                    <a:lnTo>
                      <a:pt x="2740" y="1057"/>
                    </a:lnTo>
                    <a:lnTo>
                      <a:pt x="2740" y="1064"/>
                    </a:lnTo>
                    <a:lnTo>
                      <a:pt x="2737" y="1064"/>
                    </a:lnTo>
                    <a:lnTo>
                      <a:pt x="2737" y="1080"/>
                    </a:lnTo>
                    <a:lnTo>
                      <a:pt x="2726" y="1088"/>
                    </a:lnTo>
                    <a:lnTo>
                      <a:pt x="2726" y="1097"/>
                    </a:lnTo>
                    <a:lnTo>
                      <a:pt x="2720" y="1097"/>
                    </a:lnTo>
                    <a:lnTo>
                      <a:pt x="2717" y="1104"/>
                    </a:lnTo>
                    <a:lnTo>
                      <a:pt x="2697" y="1104"/>
                    </a:lnTo>
                    <a:lnTo>
                      <a:pt x="2697" y="1033"/>
                    </a:lnTo>
                    <a:lnTo>
                      <a:pt x="2700" y="1033"/>
                    </a:lnTo>
                    <a:lnTo>
                      <a:pt x="2706" y="1026"/>
                    </a:lnTo>
                    <a:lnTo>
                      <a:pt x="2709" y="1020"/>
                    </a:lnTo>
                    <a:lnTo>
                      <a:pt x="2715" y="1017"/>
                    </a:lnTo>
                    <a:lnTo>
                      <a:pt x="2718" y="1011"/>
                    </a:lnTo>
                    <a:lnTo>
                      <a:pt x="2720" y="1004"/>
                    </a:lnTo>
                    <a:close/>
                    <a:moveTo>
                      <a:pt x="2889" y="884"/>
                    </a:moveTo>
                    <a:lnTo>
                      <a:pt x="2920" y="884"/>
                    </a:lnTo>
                    <a:lnTo>
                      <a:pt x="2924" y="898"/>
                    </a:lnTo>
                    <a:lnTo>
                      <a:pt x="2926" y="917"/>
                    </a:lnTo>
                    <a:lnTo>
                      <a:pt x="2906" y="915"/>
                    </a:lnTo>
                    <a:lnTo>
                      <a:pt x="2889" y="913"/>
                    </a:lnTo>
                    <a:lnTo>
                      <a:pt x="2889" y="884"/>
                    </a:lnTo>
                    <a:close/>
                    <a:moveTo>
                      <a:pt x="2349" y="813"/>
                    </a:moveTo>
                    <a:lnTo>
                      <a:pt x="2349" y="820"/>
                    </a:lnTo>
                    <a:lnTo>
                      <a:pt x="2360" y="826"/>
                    </a:lnTo>
                    <a:lnTo>
                      <a:pt x="2371" y="835"/>
                    </a:lnTo>
                    <a:lnTo>
                      <a:pt x="2380" y="842"/>
                    </a:lnTo>
                    <a:lnTo>
                      <a:pt x="2393" y="848"/>
                    </a:lnTo>
                    <a:lnTo>
                      <a:pt x="2393" y="844"/>
                    </a:lnTo>
                    <a:lnTo>
                      <a:pt x="2413" y="844"/>
                    </a:lnTo>
                    <a:lnTo>
                      <a:pt x="2413" y="840"/>
                    </a:lnTo>
                    <a:lnTo>
                      <a:pt x="2417" y="840"/>
                    </a:lnTo>
                    <a:lnTo>
                      <a:pt x="2417" y="837"/>
                    </a:lnTo>
                    <a:lnTo>
                      <a:pt x="2398" y="833"/>
                    </a:lnTo>
                    <a:lnTo>
                      <a:pt x="2382" y="826"/>
                    </a:lnTo>
                    <a:lnTo>
                      <a:pt x="2366" y="818"/>
                    </a:lnTo>
                    <a:lnTo>
                      <a:pt x="2349" y="813"/>
                    </a:lnTo>
                    <a:close/>
                    <a:moveTo>
                      <a:pt x="2533" y="773"/>
                    </a:moveTo>
                    <a:lnTo>
                      <a:pt x="2553" y="800"/>
                    </a:lnTo>
                    <a:lnTo>
                      <a:pt x="2557" y="800"/>
                    </a:lnTo>
                    <a:lnTo>
                      <a:pt x="2557" y="797"/>
                    </a:lnTo>
                    <a:lnTo>
                      <a:pt x="2580" y="797"/>
                    </a:lnTo>
                    <a:lnTo>
                      <a:pt x="2580" y="800"/>
                    </a:lnTo>
                    <a:lnTo>
                      <a:pt x="2589" y="800"/>
                    </a:lnTo>
                    <a:lnTo>
                      <a:pt x="2597" y="813"/>
                    </a:lnTo>
                    <a:lnTo>
                      <a:pt x="2626" y="813"/>
                    </a:lnTo>
                    <a:lnTo>
                      <a:pt x="2626" y="817"/>
                    </a:lnTo>
                    <a:lnTo>
                      <a:pt x="2633" y="817"/>
                    </a:lnTo>
                    <a:lnTo>
                      <a:pt x="2633" y="820"/>
                    </a:lnTo>
                    <a:lnTo>
                      <a:pt x="2646" y="820"/>
                    </a:lnTo>
                    <a:lnTo>
                      <a:pt x="2646" y="824"/>
                    </a:lnTo>
                    <a:lnTo>
                      <a:pt x="2693" y="833"/>
                    </a:lnTo>
                    <a:lnTo>
                      <a:pt x="2713" y="857"/>
                    </a:lnTo>
                    <a:lnTo>
                      <a:pt x="2717" y="857"/>
                    </a:lnTo>
                    <a:lnTo>
                      <a:pt x="2718" y="860"/>
                    </a:lnTo>
                    <a:lnTo>
                      <a:pt x="2720" y="866"/>
                    </a:lnTo>
                    <a:lnTo>
                      <a:pt x="2720" y="869"/>
                    </a:lnTo>
                    <a:lnTo>
                      <a:pt x="2718" y="871"/>
                    </a:lnTo>
                    <a:lnTo>
                      <a:pt x="2718" y="873"/>
                    </a:lnTo>
                    <a:lnTo>
                      <a:pt x="2720" y="877"/>
                    </a:lnTo>
                    <a:lnTo>
                      <a:pt x="2724" y="877"/>
                    </a:lnTo>
                    <a:lnTo>
                      <a:pt x="2729" y="878"/>
                    </a:lnTo>
                    <a:lnTo>
                      <a:pt x="2737" y="880"/>
                    </a:lnTo>
                    <a:lnTo>
                      <a:pt x="2746" y="873"/>
                    </a:lnTo>
                    <a:lnTo>
                      <a:pt x="2757" y="871"/>
                    </a:lnTo>
                    <a:lnTo>
                      <a:pt x="2769" y="873"/>
                    </a:lnTo>
                    <a:lnTo>
                      <a:pt x="2780" y="877"/>
                    </a:lnTo>
                    <a:lnTo>
                      <a:pt x="2786" y="888"/>
                    </a:lnTo>
                    <a:lnTo>
                      <a:pt x="2789" y="888"/>
                    </a:lnTo>
                    <a:lnTo>
                      <a:pt x="2789" y="917"/>
                    </a:lnTo>
                    <a:lnTo>
                      <a:pt x="2786" y="917"/>
                    </a:lnTo>
                    <a:lnTo>
                      <a:pt x="2782" y="924"/>
                    </a:lnTo>
                    <a:lnTo>
                      <a:pt x="2780" y="929"/>
                    </a:lnTo>
                    <a:lnTo>
                      <a:pt x="2777" y="935"/>
                    </a:lnTo>
                    <a:lnTo>
                      <a:pt x="2773" y="940"/>
                    </a:lnTo>
                    <a:lnTo>
                      <a:pt x="2706" y="940"/>
                    </a:lnTo>
                    <a:lnTo>
                      <a:pt x="2704" y="933"/>
                    </a:lnTo>
                    <a:lnTo>
                      <a:pt x="2702" y="928"/>
                    </a:lnTo>
                    <a:lnTo>
                      <a:pt x="2698" y="924"/>
                    </a:lnTo>
                    <a:lnTo>
                      <a:pt x="2695" y="922"/>
                    </a:lnTo>
                    <a:lnTo>
                      <a:pt x="2689" y="920"/>
                    </a:lnTo>
                    <a:lnTo>
                      <a:pt x="2680" y="920"/>
                    </a:lnTo>
                    <a:lnTo>
                      <a:pt x="2680" y="917"/>
                    </a:lnTo>
                    <a:lnTo>
                      <a:pt x="2666" y="917"/>
                    </a:lnTo>
                    <a:lnTo>
                      <a:pt x="2666" y="908"/>
                    </a:lnTo>
                    <a:lnTo>
                      <a:pt x="2657" y="913"/>
                    </a:lnTo>
                    <a:lnTo>
                      <a:pt x="2655" y="924"/>
                    </a:lnTo>
                    <a:lnTo>
                      <a:pt x="2655" y="938"/>
                    </a:lnTo>
                    <a:lnTo>
                      <a:pt x="2653" y="951"/>
                    </a:lnTo>
                    <a:lnTo>
                      <a:pt x="2649" y="951"/>
                    </a:lnTo>
                    <a:lnTo>
                      <a:pt x="2649" y="960"/>
                    </a:lnTo>
                    <a:lnTo>
                      <a:pt x="2646" y="960"/>
                    </a:lnTo>
                    <a:lnTo>
                      <a:pt x="2646" y="973"/>
                    </a:lnTo>
                    <a:lnTo>
                      <a:pt x="2637" y="977"/>
                    </a:lnTo>
                    <a:lnTo>
                      <a:pt x="2637" y="988"/>
                    </a:lnTo>
                    <a:lnTo>
                      <a:pt x="2633" y="988"/>
                    </a:lnTo>
                    <a:lnTo>
                      <a:pt x="2629" y="1004"/>
                    </a:lnTo>
                    <a:lnTo>
                      <a:pt x="2626" y="1004"/>
                    </a:lnTo>
                    <a:lnTo>
                      <a:pt x="2626" y="1017"/>
                    </a:lnTo>
                    <a:lnTo>
                      <a:pt x="2613" y="1020"/>
                    </a:lnTo>
                    <a:lnTo>
                      <a:pt x="2609" y="1028"/>
                    </a:lnTo>
                    <a:lnTo>
                      <a:pt x="2586" y="1028"/>
                    </a:lnTo>
                    <a:lnTo>
                      <a:pt x="2580" y="1017"/>
                    </a:lnTo>
                    <a:lnTo>
                      <a:pt x="2577" y="1008"/>
                    </a:lnTo>
                    <a:lnTo>
                      <a:pt x="2571" y="995"/>
                    </a:lnTo>
                    <a:lnTo>
                      <a:pt x="2569" y="984"/>
                    </a:lnTo>
                    <a:lnTo>
                      <a:pt x="2557" y="989"/>
                    </a:lnTo>
                    <a:lnTo>
                      <a:pt x="2546" y="995"/>
                    </a:lnTo>
                    <a:lnTo>
                      <a:pt x="2537" y="1000"/>
                    </a:lnTo>
                    <a:lnTo>
                      <a:pt x="2524" y="1006"/>
                    </a:lnTo>
                    <a:lnTo>
                      <a:pt x="2506" y="1008"/>
                    </a:lnTo>
                    <a:lnTo>
                      <a:pt x="2509" y="964"/>
                    </a:lnTo>
                    <a:lnTo>
                      <a:pt x="2520" y="957"/>
                    </a:lnTo>
                    <a:lnTo>
                      <a:pt x="2520" y="948"/>
                    </a:lnTo>
                    <a:lnTo>
                      <a:pt x="2526" y="948"/>
                    </a:lnTo>
                    <a:lnTo>
                      <a:pt x="2520" y="928"/>
                    </a:lnTo>
                    <a:lnTo>
                      <a:pt x="2517" y="928"/>
                    </a:lnTo>
                    <a:lnTo>
                      <a:pt x="2517" y="900"/>
                    </a:lnTo>
                    <a:lnTo>
                      <a:pt x="2513" y="900"/>
                    </a:lnTo>
                    <a:lnTo>
                      <a:pt x="2513" y="880"/>
                    </a:lnTo>
                    <a:lnTo>
                      <a:pt x="2509" y="880"/>
                    </a:lnTo>
                    <a:lnTo>
                      <a:pt x="2509" y="860"/>
                    </a:lnTo>
                    <a:lnTo>
                      <a:pt x="2506" y="860"/>
                    </a:lnTo>
                    <a:lnTo>
                      <a:pt x="2506" y="837"/>
                    </a:lnTo>
                    <a:lnTo>
                      <a:pt x="2500" y="837"/>
                    </a:lnTo>
                    <a:lnTo>
                      <a:pt x="2506" y="777"/>
                    </a:lnTo>
                    <a:lnTo>
                      <a:pt x="2511" y="775"/>
                    </a:lnTo>
                    <a:lnTo>
                      <a:pt x="2515" y="775"/>
                    </a:lnTo>
                    <a:lnTo>
                      <a:pt x="2520" y="773"/>
                    </a:lnTo>
                    <a:lnTo>
                      <a:pt x="2526" y="773"/>
                    </a:lnTo>
                    <a:lnTo>
                      <a:pt x="2533" y="773"/>
                    </a:lnTo>
                    <a:close/>
                    <a:moveTo>
                      <a:pt x="3533" y="748"/>
                    </a:moveTo>
                    <a:lnTo>
                      <a:pt x="3535" y="762"/>
                    </a:lnTo>
                    <a:lnTo>
                      <a:pt x="3537" y="780"/>
                    </a:lnTo>
                    <a:lnTo>
                      <a:pt x="3529" y="782"/>
                    </a:lnTo>
                    <a:lnTo>
                      <a:pt x="3520" y="784"/>
                    </a:lnTo>
                    <a:lnTo>
                      <a:pt x="3509" y="784"/>
                    </a:lnTo>
                    <a:lnTo>
                      <a:pt x="3506" y="769"/>
                    </a:lnTo>
                    <a:lnTo>
                      <a:pt x="3506" y="753"/>
                    </a:lnTo>
                    <a:lnTo>
                      <a:pt x="3511" y="751"/>
                    </a:lnTo>
                    <a:lnTo>
                      <a:pt x="3515" y="749"/>
                    </a:lnTo>
                    <a:lnTo>
                      <a:pt x="3520" y="749"/>
                    </a:lnTo>
                    <a:lnTo>
                      <a:pt x="3526" y="749"/>
                    </a:lnTo>
                    <a:lnTo>
                      <a:pt x="3533" y="748"/>
                    </a:lnTo>
                    <a:close/>
                    <a:moveTo>
                      <a:pt x="1997" y="657"/>
                    </a:moveTo>
                    <a:lnTo>
                      <a:pt x="1998" y="660"/>
                    </a:lnTo>
                    <a:lnTo>
                      <a:pt x="1998" y="664"/>
                    </a:lnTo>
                    <a:lnTo>
                      <a:pt x="2000" y="666"/>
                    </a:lnTo>
                    <a:lnTo>
                      <a:pt x="2002" y="666"/>
                    </a:lnTo>
                    <a:lnTo>
                      <a:pt x="2004" y="668"/>
                    </a:lnTo>
                    <a:lnTo>
                      <a:pt x="2009" y="668"/>
                    </a:lnTo>
                    <a:lnTo>
                      <a:pt x="2009" y="671"/>
                    </a:lnTo>
                    <a:lnTo>
                      <a:pt x="2020" y="671"/>
                    </a:lnTo>
                    <a:lnTo>
                      <a:pt x="2026" y="660"/>
                    </a:lnTo>
                    <a:lnTo>
                      <a:pt x="2020" y="660"/>
                    </a:lnTo>
                    <a:lnTo>
                      <a:pt x="2020" y="657"/>
                    </a:lnTo>
                    <a:lnTo>
                      <a:pt x="1997" y="657"/>
                    </a:lnTo>
                    <a:close/>
                    <a:moveTo>
                      <a:pt x="2773" y="404"/>
                    </a:moveTo>
                    <a:lnTo>
                      <a:pt x="2817" y="404"/>
                    </a:lnTo>
                    <a:lnTo>
                      <a:pt x="2824" y="415"/>
                    </a:lnTo>
                    <a:lnTo>
                      <a:pt x="2831" y="429"/>
                    </a:lnTo>
                    <a:lnTo>
                      <a:pt x="2840" y="444"/>
                    </a:lnTo>
                    <a:lnTo>
                      <a:pt x="2846" y="460"/>
                    </a:lnTo>
                    <a:lnTo>
                      <a:pt x="2846" y="477"/>
                    </a:lnTo>
                    <a:lnTo>
                      <a:pt x="2840" y="477"/>
                    </a:lnTo>
                    <a:lnTo>
                      <a:pt x="2837" y="497"/>
                    </a:lnTo>
                    <a:lnTo>
                      <a:pt x="2828" y="502"/>
                    </a:lnTo>
                    <a:lnTo>
                      <a:pt x="2820" y="509"/>
                    </a:lnTo>
                    <a:lnTo>
                      <a:pt x="2811" y="515"/>
                    </a:lnTo>
                    <a:lnTo>
                      <a:pt x="2800" y="518"/>
                    </a:lnTo>
                    <a:lnTo>
                      <a:pt x="2786" y="520"/>
                    </a:lnTo>
                    <a:lnTo>
                      <a:pt x="2782" y="517"/>
                    </a:lnTo>
                    <a:lnTo>
                      <a:pt x="2780" y="513"/>
                    </a:lnTo>
                    <a:lnTo>
                      <a:pt x="2778" y="511"/>
                    </a:lnTo>
                    <a:lnTo>
                      <a:pt x="2775" y="509"/>
                    </a:lnTo>
                    <a:lnTo>
                      <a:pt x="2769" y="508"/>
                    </a:lnTo>
                    <a:lnTo>
                      <a:pt x="2764" y="497"/>
                    </a:lnTo>
                    <a:lnTo>
                      <a:pt x="2758" y="486"/>
                    </a:lnTo>
                    <a:lnTo>
                      <a:pt x="2753" y="477"/>
                    </a:lnTo>
                    <a:lnTo>
                      <a:pt x="2753" y="420"/>
                    </a:lnTo>
                    <a:lnTo>
                      <a:pt x="2758" y="417"/>
                    </a:lnTo>
                    <a:lnTo>
                      <a:pt x="2764" y="413"/>
                    </a:lnTo>
                    <a:lnTo>
                      <a:pt x="2769" y="408"/>
                    </a:lnTo>
                    <a:lnTo>
                      <a:pt x="2773" y="404"/>
                    </a:lnTo>
                    <a:close/>
                    <a:moveTo>
                      <a:pt x="2866" y="393"/>
                    </a:moveTo>
                    <a:lnTo>
                      <a:pt x="2866" y="397"/>
                    </a:lnTo>
                    <a:lnTo>
                      <a:pt x="2880" y="400"/>
                    </a:lnTo>
                    <a:lnTo>
                      <a:pt x="2880" y="424"/>
                    </a:lnTo>
                    <a:lnTo>
                      <a:pt x="2860" y="428"/>
                    </a:lnTo>
                    <a:lnTo>
                      <a:pt x="2837" y="428"/>
                    </a:lnTo>
                    <a:lnTo>
                      <a:pt x="2837" y="397"/>
                    </a:lnTo>
                    <a:lnTo>
                      <a:pt x="2866" y="393"/>
                    </a:lnTo>
                    <a:close/>
                    <a:moveTo>
                      <a:pt x="813" y="273"/>
                    </a:moveTo>
                    <a:lnTo>
                      <a:pt x="809" y="275"/>
                    </a:lnTo>
                    <a:lnTo>
                      <a:pt x="806" y="277"/>
                    </a:lnTo>
                    <a:lnTo>
                      <a:pt x="802" y="278"/>
                    </a:lnTo>
                    <a:lnTo>
                      <a:pt x="798" y="278"/>
                    </a:lnTo>
                    <a:lnTo>
                      <a:pt x="797" y="278"/>
                    </a:lnTo>
                    <a:lnTo>
                      <a:pt x="793" y="280"/>
                    </a:lnTo>
                    <a:lnTo>
                      <a:pt x="793" y="284"/>
                    </a:lnTo>
                    <a:lnTo>
                      <a:pt x="829" y="284"/>
                    </a:lnTo>
                    <a:lnTo>
                      <a:pt x="829" y="288"/>
                    </a:lnTo>
                    <a:lnTo>
                      <a:pt x="833" y="288"/>
                    </a:lnTo>
                    <a:lnTo>
                      <a:pt x="833" y="284"/>
                    </a:lnTo>
                    <a:lnTo>
                      <a:pt x="853" y="280"/>
                    </a:lnTo>
                    <a:lnTo>
                      <a:pt x="853" y="277"/>
                    </a:lnTo>
                    <a:lnTo>
                      <a:pt x="813" y="273"/>
                    </a:lnTo>
                    <a:close/>
                    <a:moveTo>
                      <a:pt x="2353" y="200"/>
                    </a:moveTo>
                    <a:lnTo>
                      <a:pt x="2360" y="208"/>
                    </a:lnTo>
                    <a:lnTo>
                      <a:pt x="2366" y="213"/>
                    </a:lnTo>
                    <a:lnTo>
                      <a:pt x="2371" y="218"/>
                    </a:lnTo>
                    <a:lnTo>
                      <a:pt x="2377" y="226"/>
                    </a:lnTo>
                    <a:lnTo>
                      <a:pt x="2377" y="235"/>
                    </a:lnTo>
                    <a:lnTo>
                      <a:pt x="2373" y="248"/>
                    </a:lnTo>
                    <a:lnTo>
                      <a:pt x="2378" y="249"/>
                    </a:lnTo>
                    <a:lnTo>
                      <a:pt x="2382" y="249"/>
                    </a:lnTo>
                    <a:lnTo>
                      <a:pt x="2386" y="251"/>
                    </a:lnTo>
                    <a:lnTo>
                      <a:pt x="2389" y="253"/>
                    </a:lnTo>
                    <a:lnTo>
                      <a:pt x="2389" y="231"/>
                    </a:lnTo>
                    <a:lnTo>
                      <a:pt x="2386" y="231"/>
                    </a:lnTo>
                    <a:lnTo>
                      <a:pt x="2386" y="213"/>
                    </a:lnTo>
                    <a:lnTo>
                      <a:pt x="2369" y="206"/>
                    </a:lnTo>
                    <a:lnTo>
                      <a:pt x="2353" y="200"/>
                    </a:lnTo>
                    <a:close/>
                    <a:moveTo>
                      <a:pt x="1386" y="91"/>
                    </a:moveTo>
                    <a:lnTo>
                      <a:pt x="1380" y="100"/>
                    </a:lnTo>
                    <a:lnTo>
                      <a:pt x="1382" y="100"/>
                    </a:lnTo>
                    <a:lnTo>
                      <a:pt x="1384" y="98"/>
                    </a:lnTo>
                    <a:lnTo>
                      <a:pt x="1386" y="97"/>
                    </a:lnTo>
                    <a:lnTo>
                      <a:pt x="1389" y="95"/>
                    </a:lnTo>
                    <a:lnTo>
                      <a:pt x="1389" y="93"/>
                    </a:lnTo>
                    <a:lnTo>
                      <a:pt x="1389" y="91"/>
                    </a:lnTo>
                    <a:lnTo>
                      <a:pt x="1386" y="91"/>
                    </a:lnTo>
                    <a:close/>
                    <a:moveTo>
                      <a:pt x="1949" y="31"/>
                    </a:moveTo>
                    <a:lnTo>
                      <a:pt x="1949" y="53"/>
                    </a:lnTo>
                    <a:lnTo>
                      <a:pt x="1977" y="53"/>
                    </a:lnTo>
                    <a:lnTo>
                      <a:pt x="1973" y="113"/>
                    </a:lnTo>
                    <a:lnTo>
                      <a:pt x="1966" y="117"/>
                    </a:lnTo>
                    <a:lnTo>
                      <a:pt x="1966" y="124"/>
                    </a:lnTo>
                    <a:lnTo>
                      <a:pt x="1960" y="124"/>
                    </a:lnTo>
                    <a:lnTo>
                      <a:pt x="1960" y="128"/>
                    </a:lnTo>
                    <a:lnTo>
                      <a:pt x="1960" y="129"/>
                    </a:lnTo>
                    <a:lnTo>
                      <a:pt x="1962" y="129"/>
                    </a:lnTo>
                    <a:lnTo>
                      <a:pt x="1962" y="131"/>
                    </a:lnTo>
                    <a:lnTo>
                      <a:pt x="1964" y="131"/>
                    </a:lnTo>
                    <a:lnTo>
                      <a:pt x="1966" y="133"/>
                    </a:lnTo>
                    <a:lnTo>
                      <a:pt x="1969" y="135"/>
                    </a:lnTo>
                    <a:lnTo>
                      <a:pt x="1971" y="138"/>
                    </a:lnTo>
                    <a:lnTo>
                      <a:pt x="1975" y="140"/>
                    </a:lnTo>
                    <a:lnTo>
                      <a:pt x="1977" y="142"/>
                    </a:lnTo>
                    <a:lnTo>
                      <a:pt x="1978" y="146"/>
                    </a:lnTo>
                    <a:lnTo>
                      <a:pt x="1980" y="151"/>
                    </a:lnTo>
                    <a:lnTo>
                      <a:pt x="1997" y="158"/>
                    </a:lnTo>
                    <a:lnTo>
                      <a:pt x="2006" y="169"/>
                    </a:lnTo>
                    <a:lnTo>
                      <a:pt x="2009" y="184"/>
                    </a:lnTo>
                    <a:lnTo>
                      <a:pt x="2009" y="202"/>
                    </a:lnTo>
                    <a:lnTo>
                      <a:pt x="2009" y="224"/>
                    </a:lnTo>
                    <a:lnTo>
                      <a:pt x="2013" y="235"/>
                    </a:lnTo>
                    <a:lnTo>
                      <a:pt x="2013" y="249"/>
                    </a:lnTo>
                    <a:lnTo>
                      <a:pt x="2009" y="262"/>
                    </a:lnTo>
                    <a:lnTo>
                      <a:pt x="2006" y="273"/>
                    </a:lnTo>
                    <a:lnTo>
                      <a:pt x="2002" y="275"/>
                    </a:lnTo>
                    <a:lnTo>
                      <a:pt x="2000" y="277"/>
                    </a:lnTo>
                    <a:lnTo>
                      <a:pt x="1998" y="278"/>
                    </a:lnTo>
                    <a:lnTo>
                      <a:pt x="1997" y="280"/>
                    </a:lnTo>
                    <a:lnTo>
                      <a:pt x="1989" y="280"/>
                    </a:lnTo>
                    <a:lnTo>
                      <a:pt x="1989" y="284"/>
                    </a:lnTo>
                    <a:lnTo>
                      <a:pt x="1977" y="284"/>
                    </a:lnTo>
                    <a:lnTo>
                      <a:pt x="1977" y="288"/>
                    </a:lnTo>
                    <a:lnTo>
                      <a:pt x="1973" y="291"/>
                    </a:lnTo>
                    <a:lnTo>
                      <a:pt x="1971" y="295"/>
                    </a:lnTo>
                    <a:lnTo>
                      <a:pt x="1969" y="297"/>
                    </a:lnTo>
                    <a:lnTo>
                      <a:pt x="1969" y="300"/>
                    </a:lnTo>
                    <a:lnTo>
                      <a:pt x="1969" y="306"/>
                    </a:lnTo>
                    <a:lnTo>
                      <a:pt x="1969" y="311"/>
                    </a:lnTo>
                    <a:lnTo>
                      <a:pt x="1933" y="311"/>
                    </a:lnTo>
                    <a:lnTo>
                      <a:pt x="1929" y="300"/>
                    </a:lnTo>
                    <a:lnTo>
                      <a:pt x="1926" y="300"/>
                    </a:lnTo>
                    <a:lnTo>
                      <a:pt x="1926" y="291"/>
                    </a:lnTo>
                    <a:lnTo>
                      <a:pt x="1920" y="291"/>
                    </a:lnTo>
                    <a:lnTo>
                      <a:pt x="1920" y="284"/>
                    </a:lnTo>
                    <a:lnTo>
                      <a:pt x="1897" y="264"/>
                    </a:lnTo>
                    <a:lnTo>
                      <a:pt x="1893" y="253"/>
                    </a:lnTo>
                    <a:lnTo>
                      <a:pt x="1886" y="253"/>
                    </a:lnTo>
                    <a:lnTo>
                      <a:pt x="1886" y="244"/>
                    </a:lnTo>
                    <a:lnTo>
                      <a:pt x="1878" y="240"/>
                    </a:lnTo>
                    <a:lnTo>
                      <a:pt x="1873" y="235"/>
                    </a:lnTo>
                    <a:lnTo>
                      <a:pt x="1866" y="233"/>
                    </a:lnTo>
                    <a:lnTo>
                      <a:pt x="1853" y="231"/>
                    </a:lnTo>
                    <a:lnTo>
                      <a:pt x="1853" y="224"/>
                    </a:lnTo>
                    <a:lnTo>
                      <a:pt x="1837" y="211"/>
                    </a:lnTo>
                    <a:lnTo>
                      <a:pt x="1828" y="197"/>
                    </a:lnTo>
                    <a:lnTo>
                      <a:pt x="1826" y="177"/>
                    </a:lnTo>
                    <a:lnTo>
                      <a:pt x="1826" y="148"/>
                    </a:lnTo>
                    <a:lnTo>
                      <a:pt x="1849" y="148"/>
                    </a:lnTo>
                    <a:lnTo>
                      <a:pt x="1849" y="157"/>
                    </a:lnTo>
                    <a:lnTo>
                      <a:pt x="1855" y="160"/>
                    </a:lnTo>
                    <a:lnTo>
                      <a:pt x="1858" y="164"/>
                    </a:lnTo>
                    <a:lnTo>
                      <a:pt x="1862" y="166"/>
                    </a:lnTo>
                    <a:lnTo>
                      <a:pt x="1866" y="169"/>
                    </a:lnTo>
                    <a:lnTo>
                      <a:pt x="1873" y="171"/>
                    </a:lnTo>
                    <a:lnTo>
                      <a:pt x="1873" y="177"/>
                    </a:lnTo>
                    <a:lnTo>
                      <a:pt x="1877" y="177"/>
                    </a:lnTo>
                    <a:lnTo>
                      <a:pt x="1877" y="171"/>
                    </a:lnTo>
                    <a:lnTo>
                      <a:pt x="1886" y="168"/>
                    </a:lnTo>
                    <a:lnTo>
                      <a:pt x="1886" y="124"/>
                    </a:lnTo>
                    <a:lnTo>
                      <a:pt x="1869" y="124"/>
                    </a:lnTo>
                    <a:lnTo>
                      <a:pt x="1868" y="118"/>
                    </a:lnTo>
                    <a:lnTo>
                      <a:pt x="1866" y="115"/>
                    </a:lnTo>
                    <a:lnTo>
                      <a:pt x="1866" y="109"/>
                    </a:lnTo>
                    <a:lnTo>
                      <a:pt x="1864" y="104"/>
                    </a:lnTo>
                    <a:lnTo>
                      <a:pt x="1866" y="97"/>
                    </a:lnTo>
                    <a:lnTo>
                      <a:pt x="1866" y="95"/>
                    </a:lnTo>
                    <a:lnTo>
                      <a:pt x="1866" y="93"/>
                    </a:lnTo>
                    <a:lnTo>
                      <a:pt x="1868" y="95"/>
                    </a:lnTo>
                    <a:lnTo>
                      <a:pt x="1868" y="95"/>
                    </a:lnTo>
                    <a:lnTo>
                      <a:pt x="1869" y="95"/>
                    </a:lnTo>
                    <a:lnTo>
                      <a:pt x="1869" y="91"/>
                    </a:lnTo>
                    <a:lnTo>
                      <a:pt x="1866" y="91"/>
                    </a:lnTo>
                    <a:lnTo>
                      <a:pt x="1866" y="68"/>
                    </a:lnTo>
                    <a:lnTo>
                      <a:pt x="1880" y="64"/>
                    </a:lnTo>
                    <a:lnTo>
                      <a:pt x="1886" y="57"/>
                    </a:lnTo>
                    <a:lnTo>
                      <a:pt x="1898" y="55"/>
                    </a:lnTo>
                    <a:lnTo>
                      <a:pt x="1911" y="57"/>
                    </a:lnTo>
                    <a:lnTo>
                      <a:pt x="1920" y="60"/>
                    </a:lnTo>
                    <a:lnTo>
                      <a:pt x="1920" y="64"/>
                    </a:lnTo>
                    <a:lnTo>
                      <a:pt x="1933" y="60"/>
                    </a:lnTo>
                    <a:lnTo>
                      <a:pt x="1933" y="57"/>
                    </a:lnTo>
                    <a:lnTo>
                      <a:pt x="1920" y="57"/>
                    </a:lnTo>
                    <a:lnTo>
                      <a:pt x="1920" y="37"/>
                    </a:lnTo>
                    <a:lnTo>
                      <a:pt x="1929" y="33"/>
                    </a:lnTo>
                    <a:lnTo>
                      <a:pt x="1938" y="33"/>
                    </a:lnTo>
                    <a:lnTo>
                      <a:pt x="1949" y="31"/>
                    </a:lnTo>
                    <a:close/>
                    <a:moveTo>
                      <a:pt x="2453" y="8"/>
                    </a:moveTo>
                    <a:lnTo>
                      <a:pt x="2453" y="11"/>
                    </a:lnTo>
                    <a:lnTo>
                      <a:pt x="2457" y="15"/>
                    </a:lnTo>
                    <a:lnTo>
                      <a:pt x="2458" y="18"/>
                    </a:lnTo>
                    <a:lnTo>
                      <a:pt x="2458" y="20"/>
                    </a:lnTo>
                    <a:lnTo>
                      <a:pt x="2458" y="24"/>
                    </a:lnTo>
                    <a:lnTo>
                      <a:pt x="2458" y="26"/>
                    </a:lnTo>
                    <a:lnTo>
                      <a:pt x="2460" y="29"/>
                    </a:lnTo>
                    <a:lnTo>
                      <a:pt x="2460" y="31"/>
                    </a:lnTo>
                    <a:lnTo>
                      <a:pt x="2473" y="40"/>
                    </a:lnTo>
                    <a:lnTo>
                      <a:pt x="2473" y="48"/>
                    </a:lnTo>
                    <a:lnTo>
                      <a:pt x="2477" y="48"/>
                    </a:lnTo>
                    <a:lnTo>
                      <a:pt x="2480" y="64"/>
                    </a:lnTo>
                    <a:lnTo>
                      <a:pt x="2486" y="64"/>
                    </a:lnTo>
                    <a:lnTo>
                      <a:pt x="2488" y="77"/>
                    </a:lnTo>
                    <a:lnTo>
                      <a:pt x="2486" y="88"/>
                    </a:lnTo>
                    <a:lnTo>
                      <a:pt x="2486" y="98"/>
                    </a:lnTo>
                    <a:lnTo>
                      <a:pt x="2489" y="108"/>
                    </a:lnTo>
                    <a:lnTo>
                      <a:pt x="2497" y="73"/>
                    </a:lnTo>
                    <a:lnTo>
                      <a:pt x="2526" y="73"/>
                    </a:lnTo>
                    <a:lnTo>
                      <a:pt x="2526" y="69"/>
                    </a:lnTo>
                    <a:lnTo>
                      <a:pt x="2529" y="68"/>
                    </a:lnTo>
                    <a:lnTo>
                      <a:pt x="2531" y="66"/>
                    </a:lnTo>
                    <a:lnTo>
                      <a:pt x="2533" y="64"/>
                    </a:lnTo>
                    <a:lnTo>
                      <a:pt x="2533" y="64"/>
                    </a:lnTo>
                    <a:lnTo>
                      <a:pt x="2533" y="28"/>
                    </a:lnTo>
                    <a:lnTo>
                      <a:pt x="2537" y="28"/>
                    </a:lnTo>
                    <a:lnTo>
                      <a:pt x="2553" y="8"/>
                    </a:lnTo>
                    <a:lnTo>
                      <a:pt x="2549" y="8"/>
                    </a:lnTo>
                    <a:lnTo>
                      <a:pt x="2549" y="11"/>
                    </a:lnTo>
                    <a:lnTo>
                      <a:pt x="2529" y="17"/>
                    </a:lnTo>
                    <a:lnTo>
                      <a:pt x="2526" y="24"/>
                    </a:lnTo>
                    <a:lnTo>
                      <a:pt x="2515" y="33"/>
                    </a:lnTo>
                    <a:lnTo>
                      <a:pt x="2502" y="38"/>
                    </a:lnTo>
                    <a:lnTo>
                      <a:pt x="2486" y="40"/>
                    </a:lnTo>
                    <a:lnTo>
                      <a:pt x="2480" y="37"/>
                    </a:lnTo>
                    <a:lnTo>
                      <a:pt x="2477" y="33"/>
                    </a:lnTo>
                    <a:lnTo>
                      <a:pt x="2473" y="29"/>
                    </a:lnTo>
                    <a:lnTo>
                      <a:pt x="2469" y="24"/>
                    </a:lnTo>
                    <a:lnTo>
                      <a:pt x="2466" y="24"/>
                    </a:lnTo>
                    <a:lnTo>
                      <a:pt x="2466" y="11"/>
                    </a:lnTo>
                    <a:lnTo>
                      <a:pt x="2460" y="11"/>
                    </a:lnTo>
                    <a:lnTo>
                      <a:pt x="2460" y="8"/>
                    </a:lnTo>
                    <a:lnTo>
                      <a:pt x="2453" y="8"/>
                    </a:lnTo>
                    <a:close/>
                    <a:moveTo>
                      <a:pt x="2071" y="0"/>
                    </a:moveTo>
                    <a:lnTo>
                      <a:pt x="2084" y="2"/>
                    </a:lnTo>
                    <a:lnTo>
                      <a:pt x="2097" y="6"/>
                    </a:lnTo>
                    <a:lnTo>
                      <a:pt x="2106" y="8"/>
                    </a:lnTo>
                    <a:lnTo>
                      <a:pt x="2126" y="8"/>
                    </a:lnTo>
                    <a:lnTo>
                      <a:pt x="2126" y="4"/>
                    </a:lnTo>
                    <a:lnTo>
                      <a:pt x="2157" y="8"/>
                    </a:lnTo>
                    <a:lnTo>
                      <a:pt x="2160" y="38"/>
                    </a:lnTo>
                    <a:lnTo>
                      <a:pt x="2157" y="66"/>
                    </a:lnTo>
                    <a:lnTo>
                      <a:pt x="2151" y="91"/>
                    </a:lnTo>
                    <a:lnTo>
                      <a:pt x="2146" y="117"/>
                    </a:lnTo>
                    <a:lnTo>
                      <a:pt x="2140" y="144"/>
                    </a:lnTo>
                    <a:lnTo>
                      <a:pt x="2135" y="146"/>
                    </a:lnTo>
                    <a:lnTo>
                      <a:pt x="2133" y="148"/>
                    </a:lnTo>
                    <a:lnTo>
                      <a:pt x="2131" y="149"/>
                    </a:lnTo>
                    <a:lnTo>
                      <a:pt x="2129" y="151"/>
                    </a:lnTo>
                    <a:lnTo>
                      <a:pt x="2129" y="151"/>
                    </a:lnTo>
                    <a:lnTo>
                      <a:pt x="2118" y="155"/>
                    </a:lnTo>
                    <a:lnTo>
                      <a:pt x="2108" y="153"/>
                    </a:lnTo>
                    <a:lnTo>
                      <a:pt x="2100" y="151"/>
                    </a:lnTo>
                    <a:lnTo>
                      <a:pt x="2093" y="151"/>
                    </a:lnTo>
                    <a:lnTo>
                      <a:pt x="2089" y="151"/>
                    </a:lnTo>
                    <a:lnTo>
                      <a:pt x="2093" y="168"/>
                    </a:lnTo>
                    <a:lnTo>
                      <a:pt x="2097" y="168"/>
                    </a:lnTo>
                    <a:lnTo>
                      <a:pt x="2097" y="182"/>
                    </a:lnTo>
                    <a:lnTo>
                      <a:pt x="2093" y="198"/>
                    </a:lnTo>
                    <a:lnTo>
                      <a:pt x="2089" y="215"/>
                    </a:lnTo>
                    <a:lnTo>
                      <a:pt x="2086" y="228"/>
                    </a:lnTo>
                    <a:lnTo>
                      <a:pt x="2077" y="228"/>
                    </a:lnTo>
                    <a:lnTo>
                      <a:pt x="2077" y="244"/>
                    </a:lnTo>
                    <a:lnTo>
                      <a:pt x="2078" y="246"/>
                    </a:lnTo>
                    <a:lnTo>
                      <a:pt x="2078" y="246"/>
                    </a:lnTo>
                    <a:lnTo>
                      <a:pt x="2078" y="246"/>
                    </a:lnTo>
                    <a:lnTo>
                      <a:pt x="2078" y="248"/>
                    </a:lnTo>
                    <a:lnTo>
                      <a:pt x="2080" y="248"/>
                    </a:lnTo>
                    <a:lnTo>
                      <a:pt x="2100" y="248"/>
                    </a:lnTo>
                    <a:lnTo>
                      <a:pt x="2120" y="273"/>
                    </a:lnTo>
                    <a:lnTo>
                      <a:pt x="2126" y="273"/>
                    </a:lnTo>
                    <a:lnTo>
                      <a:pt x="2126" y="280"/>
                    </a:lnTo>
                    <a:lnTo>
                      <a:pt x="2133" y="284"/>
                    </a:lnTo>
                    <a:lnTo>
                      <a:pt x="2133" y="304"/>
                    </a:lnTo>
                    <a:lnTo>
                      <a:pt x="2137" y="304"/>
                    </a:lnTo>
                    <a:lnTo>
                      <a:pt x="2140" y="320"/>
                    </a:lnTo>
                    <a:lnTo>
                      <a:pt x="2146" y="320"/>
                    </a:lnTo>
                    <a:lnTo>
                      <a:pt x="2146" y="333"/>
                    </a:lnTo>
                    <a:lnTo>
                      <a:pt x="2153" y="337"/>
                    </a:lnTo>
                    <a:lnTo>
                      <a:pt x="2162" y="346"/>
                    </a:lnTo>
                    <a:lnTo>
                      <a:pt x="2168" y="355"/>
                    </a:lnTo>
                    <a:lnTo>
                      <a:pt x="2173" y="368"/>
                    </a:lnTo>
                    <a:lnTo>
                      <a:pt x="2186" y="375"/>
                    </a:lnTo>
                    <a:lnTo>
                      <a:pt x="2191" y="386"/>
                    </a:lnTo>
                    <a:lnTo>
                      <a:pt x="2193" y="404"/>
                    </a:lnTo>
                    <a:lnTo>
                      <a:pt x="2177" y="404"/>
                    </a:lnTo>
                    <a:lnTo>
                      <a:pt x="2177" y="408"/>
                    </a:lnTo>
                    <a:lnTo>
                      <a:pt x="2186" y="417"/>
                    </a:lnTo>
                    <a:lnTo>
                      <a:pt x="2186" y="424"/>
                    </a:lnTo>
                    <a:lnTo>
                      <a:pt x="2182" y="431"/>
                    </a:lnTo>
                    <a:lnTo>
                      <a:pt x="2178" y="438"/>
                    </a:lnTo>
                    <a:lnTo>
                      <a:pt x="2177" y="444"/>
                    </a:lnTo>
                    <a:lnTo>
                      <a:pt x="2180" y="444"/>
                    </a:lnTo>
                    <a:lnTo>
                      <a:pt x="2184" y="449"/>
                    </a:lnTo>
                    <a:lnTo>
                      <a:pt x="2188" y="453"/>
                    </a:lnTo>
                    <a:lnTo>
                      <a:pt x="2191" y="455"/>
                    </a:lnTo>
                    <a:lnTo>
                      <a:pt x="2197" y="455"/>
                    </a:lnTo>
                    <a:lnTo>
                      <a:pt x="2206" y="457"/>
                    </a:lnTo>
                    <a:lnTo>
                      <a:pt x="2206" y="451"/>
                    </a:lnTo>
                    <a:lnTo>
                      <a:pt x="2233" y="457"/>
                    </a:lnTo>
                    <a:lnTo>
                      <a:pt x="2233" y="468"/>
                    </a:lnTo>
                    <a:lnTo>
                      <a:pt x="2233" y="480"/>
                    </a:lnTo>
                    <a:lnTo>
                      <a:pt x="2237" y="488"/>
                    </a:lnTo>
                    <a:lnTo>
                      <a:pt x="2246" y="488"/>
                    </a:lnTo>
                    <a:lnTo>
                      <a:pt x="2249" y="497"/>
                    </a:lnTo>
                    <a:lnTo>
                      <a:pt x="2257" y="500"/>
                    </a:lnTo>
                    <a:lnTo>
                      <a:pt x="2257" y="511"/>
                    </a:lnTo>
                    <a:lnTo>
                      <a:pt x="2266" y="531"/>
                    </a:lnTo>
                    <a:lnTo>
                      <a:pt x="2273" y="553"/>
                    </a:lnTo>
                    <a:lnTo>
                      <a:pt x="2280" y="553"/>
                    </a:lnTo>
                    <a:lnTo>
                      <a:pt x="2280" y="488"/>
                    </a:lnTo>
                    <a:lnTo>
                      <a:pt x="2286" y="488"/>
                    </a:lnTo>
                    <a:lnTo>
                      <a:pt x="2289" y="468"/>
                    </a:lnTo>
                    <a:lnTo>
                      <a:pt x="2309" y="468"/>
                    </a:lnTo>
                    <a:lnTo>
                      <a:pt x="2311" y="471"/>
                    </a:lnTo>
                    <a:lnTo>
                      <a:pt x="2313" y="473"/>
                    </a:lnTo>
                    <a:lnTo>
                      <a:pt x="2313" y="473"/>
                    </a:lnTo>
                    <a:lnTo>
                      <a:pt x="2315" y="473"/>
                    </a:lnTo>
                    <a:lnTo>
                      <a:pt x="2317" y="473"/>
                    </a:lnTo>
                    <a:lnTo>
                      <a:pt x="2318" y="475"/>
                    </a:lnTo>
                    <a:lnTo>
                      <a:pt x="2320" y="477"/>
                    </a:lnTo>
                    <a:lnTo>
                      <a:pt x="2320" y="480"/>
                    </a:lnTo>
                    <a:lnTo>
                      <a:pt x="2329" y="480"/>
                    </a:lnTo>
                    <a:lnTo>
                      <a:pt x="2353" y="511"/>
                    </a:lnTo>
                    <a:lnTo>
                      <a:pt x="2353" y="520"/>
                    </a:lnTo>
                    <a:lnTo>
                      <a:pt x="2357" y="528"/>
                    </a:lnTo>
                    <a:lnTo>
                      <a:pt x="2362" y="538"/>
                    </a:lnTo>
                    <a:lnTo>
                      <a:pt x="2360" y="553"/>
                    </a:lnTo>
                    <a:lnTo>
                      <a:pt x="2357" y="553"/>
                    </a:lnTo>
                    <a:lnTo>
                      <a:pt x="2355" y="557"/>
                    </a:lnTo>
                    <a:lnTo>
                      <a:pt x="2355" y="560"/>
                    </a:lnTo>
                    <a:lnTo>
                      <a:pt x="2353" y="566"/>
                    </a:lnTo>
                    <a:lnTo>
                      <a:pt x="2353" y="571"/>
                    </a:lnTo>
                    <a:lnTo>
                      <a:pt x="2364" y="582"/>
                    </a:lnTo>
                    <a:lnTo>
                      <a:pt x="2371" y="593"/>
                    </a:lnTo>
                    <a:lnTo>
                      <a:pt x="2377" y="608"/>
                    </a:lnTo>
                    <a:lnTo>
                      <a:pt x="2386" y="620"/>
                    </a:lnTo>
                    <a:lnTo>
                      <a:pt x="2389" y="620"/>
                    </a:lnTo>
                    <a:lnTo>
                      <a:pt x="2406" y="640"/>
                    </a:lnTo>
                    <a:lnTo>
                      <a:pt x="2406" y="638"/>
                    </a:lnTo>
                    <a:lnTo>
                      <a:pt x="2408" y="638"/>
                    </a:lnTo>
                    <a:lnTo>
                      <a:pt x="2408" y="638"/>
                    </a:lnTo>
                    <a:lnTo>
                      <a:pt x="2408" y="638"/>
                    </a:lnTo>
                    <a:lnTo>
                      <a:pt x="2408" y="638"/>
                    </a:lnTo>
                    <a:lnTo>
                      <a:pt x="2409" y="637"/>
                    </a:lnTo>
                    <a:lnTo>
                      <a:pt x="2424" y="626"/>
                    </a:lnTo>
                    <a:lnTo>
                      <a:pt x="2429" y="611"/>
                    </a:lnTo>
                    <a:lnTo>
                      <a:pt x="2429" y="593"/>
                    </a:lnTo>
                    <a:lnTo>
                      <a:pt x="2429" y="568"/>
                    </a:lnTo>
                    <a:lnTo>
                      <a:pt x="2433" y="558"/>
                    </a:lnTo>
                    <a:lnTo>
                      <a:pt x="2435" y="546"/>
                    </a:lnTo>
                    <a:lnTo>
                      <a:pt x="2433" y="529"/>
                    </a:lnTo>
                    <a:lnTo>
                      <a:pt x="2431" y="515"/>
                    </a:lnTo>
                    <a:lnTo>
                      <a:pt x="2431" y="500"/>
                    </a:lnTo>
                    <a:lnTo>
                      <a:pt x="2433" y="488"/>
                    </a:lnTo>
                    <a:lnTo>
                      <a:pt x="2440" y="484"/>
                    </a:lnTo>
                    <a:lnTo>
                      <a:pt x="2446" y="475"/>
                    </a:lnTo>
                    <a:lnTo>
                      <a:pt x="2449" y="466"/>
                    </a:lnTo>
                    <a:lnTo>
                      <a:pt x="2449" y="451"/>
                    </a:lnTo>
                    <a:lnTo>
                      <a:pt x="2442" y="451"/>
                    </a:lnTo>
                    <a:lnTo>
                      <a:pt x="2437" y="448"/>
                    </a:lnTo>
                    <a:lnTo>
                      <a:pt x="2433" y="446"/>
                    </a:lnTo>
                    <a:lnTo>
                      <a:pt x="2431" y="442"/>
                    </a:lnTo>
                    <a:lnTo>
                      <a:pt x="2429" y="438"/>
                    </a:lnTo>
                    <a:lnTo>
                      <a:pt x="2428" y="435"/>
                    </a:lnTo>
                    <a:lnTo>
                      <a:pt x="2426" y="428"/>
                    </a:lnTo>
                    <a:lnTo>
                      <a:pt x="2420" y="428"/>
                    </a:lnTo>
                    <a:lnTo>
                      <a:pt x="2420" y="417"/>
                    </a:lnTo>
                    <a:lnTo>
                      <a:pt x="2413" y="413"/>
                    </a:lnTo>
                    <a:lnTo>
                      <a:pt x="2417" y="377"/>
                    </a:lnTo>
                    <a:lnTo>
                      <a:pt x="2433" y="371"/>
                    </a:lnTo>
                    <a:lnTo>
                      <a:pt x="2433" y="368"/>
                    </a:lnTo>
                    <a:lnTo>
                      <a:pt x="2517" y="368"/>
                    </a:lnTo>
                    <a:lnTo>
                      <a:pt x="2518" y="375"/>
                    </a:lnTo>
                    <a:lnTo>
                      <a:pt x="2520" y="378"/>
                    </a:lnTo>
                    <a:lnTo>
                      <a:pt x="2524" y="380"/>
                    </a:lnTo>
                    <a:lnTo>
                      <a:pt x="2528" y="382"/>
                    </a:lnTo>
                    <a:lnTo>
                      <a:pt x="2533" y="384"/>
                    </a:lnTo>
                    <a:lnTo>
                      <a:pt x="2533" y="393"/>
                    </a:lnTo>
                    <a:lnTo>
                      <a:pt x="2546" y="393"/>
                    </a:lnTo>
                    <a:lnTo>
                      <a:pt x="2557" y="395"/>
                    </a:lnTo>
                    <a:lnTo>
                      <a:pt x="2566" y="400"/>
                    </a:lnTo>
                    <a:lnTo>
                      <a:pt x="2569" y="400"/>
                    </a:lnTo>
                    <a:lnTo>
                      <a:pt x="2569" y="420"/>
                    </a:lnTo>
                    <a:lnTo>
                      <a:pt x="2566" y="420"/>
                    </a:lnTo>
                    <a:lnTo>
                      <a:pt x="2566" y="424"/>
                    </a:lnTo>
                    <a:lnTo>
                      <a:pt x="2580" y="431"/>
                    </a:lnTo>
                    <a:lnTo>
                      <a:pt x="2586" y="446"/>
                    </a:lnTo>
                    <a:lnTo>
                      <a:pt x="2584" y="462"/>
                    </a:lnTo>
                    <a:lnTo>
                      <a:pt x="2580" y="477"/>
                    </a:lnTo>
                    <a:lnTo>
                      <a:pt x="2560" y="477"/>
                    </a:lnTo>
                    <a:lnTo>
                      <a:pt x="2560" y="484"/>
                    </a:lnTo>
                    <a:lnTo>
                      <a:pt x="2568" y="486"/>
                    </a:lnTo>
                    <a:lnTo>
                      <a:pt x="2573" y="489"/>
                    </a:lnTo>
                    <a:lnTo>
                      <a:pt x="2577" y="493"/>
                    </a:lnTo>
                    <a:lnTo>
                      <a:pt x="2578" y="497"/>
                    </a:lnTo>
                    <a:lnTo>
                      <a:pt x="2580" y="504"/>
                    </a:lnTo>
                    <a:lnTo>
                      <a:pt x="2580" y="517"/>
                    </a:lnTo>
                    <a:lnTo>
                      <a:pt x="2593" y="520"/>
                    </a:lnTo>
                    <a:lnTo>
                      <a:pt x="2597" y="528"/>
                    </a:lnTo>
                    <a:lnTo>
                      <a:pt x="2606" y="528"/>
                    </a:lnTo>
                    <a:lnTo>
                      <a:pt x="2609" y="537"/>
                    </a:lnTo>
                    <a:lnTo>
                      <a:pt x="2626" y="548"/>
                    </a:lnTo>
                    <a:lnTo>
                      <a:pt x="2626" y="560"/>
                    </a:lnTo>
                    <a:lnTo>
                      <a:pt x="2633" y="564"/>
                    </a:lnTo>
                    <a:lnTo>
                      <a:pt x="2633" y="608"/>
                    </a:lnTo>
                    <a:lnTo>
                      <a:pt x="2629" y="608"/>
                    </a:lnTo>
                    <a:lnTo>
                      <a:pt x="2626" y="637"/>
                    </a:lnTo>
                    <a:lnTo>
                      <a:pt x="2620" y="637"/>
                    </a:lnTo>
                    <a:lnTo>
                      <a:pt x="2620" y="644"/>
                    </a:lnTo>
                    <a:lnTo>
                      <a:pt x="2617" y="644"/>
                    </a:lnTo>
                    <a:lnTo>
                      <a:pt x="2617" y="651"/>
                    </a:lnTo>
                    <a:lnTo>
                      <a:pt x="2606" y="660"/>
                    </a:lnTo>
                    <a:lnTo>
                      <a:pt x="2606" y="671"/>
                    </a:lnTo>
                    <a:lnTo>
                      <a:pt x="2597" y="677"/>
                    </a:lnTo>
                    <a:lnTo>
                      <a:pt x="2593" y="688"/>
                    </a:lnTo>
                    <a:lnTo>
                      <a:pt x="2566" y="688"/>
                    </a:lnTo>
                    <a:lnTo>
                      <a:pt x="2569" y="711"/>
                    </a:lnTo>
                    <a:lnTo>
                      <a:pt x="2549" y="711"/>
                    </a:lnTo>
                    <a:lnTo>
                      <a:pt x="2549" y="720"/>
                    </a:lnTo>
                    <a:lnTo>
                      <a:pt x="2509" y="717"/>
                    </a:lnTo>
                    <a:lnTo>
                      <a:pt x="2506" y="704"/>
                    </a:lnTo>
                    <a:lnTo>
                      <a:pt x="2460" y="720"/>
                    </a:lnTo>
                    <a:lnTo>
                      <a:pt x="2460" y="724"/>
                    </a:lnTo>
                    <a:lnTo>
                      <a:pt x="2466" y="724"/>
                    </a:lnTo>
                    <a:lnTo>
                      <a:pt x="2466" y="728"/>
                    </a:lnTo>
                    <a:lnTo>
                      <a:pt x="2486" y="728"/>
                    </a:lnTo>
                    <a:lnTo>
                      <a:pt x="2488" y="755"/>
                    </a:lnTo>
                    <a:lnTo>
                      <a:pt x="2484" y="780"/>
                    </a:lnTo>
                    <a:lnTo>
                      <a:pt x="2478" y="804"/>
                    </a:lnTo>
                    <a:lnTo>
                      <a:pt x="2468" y="824"/>
                    </a:lnTo>
                    <a:lnTo>
                      <a:pt x="2457" y="844"/>
                    </a:lnTo>
                    <a:lnTo>
                      <a:pt x="2466" y="844"/>
                    </a:lnTo>
                    <a:lnTo>
                      <a:pt x="2471" y="844"/>
                    </a:lnTo>
                    <a:lnTo>
                      <a:pt x="2477" y="846"/>
                    </a:lnTo>
                    <a:lnTo>
                      <a:pt x="2478" y="849"/>
                    </a:lnTo>
                    <a:lnTo>
                      <a:pt x="2480" y="853"/>
                    </a:lnTo>
                    <a:lnTo>
                      <a:pt x="2480" y="860"/>
                    </a:lnTo>
                    <a:lnTo>
                      <a:pt x="2480" y="868"/>
                    </a:lnTo>
                    <a:lnTo>
                      <a:pt x="2477" y="868"/>
                    </a:lnTo>
                    <a:lnTo>
                      <a:pt x="2477" y="900"/>
                    </a:lnTo>
                    <a:lnTo>
                      <a:pt x="2473" y="900"/>
                    </a:lnTo>
                    <a:lnTo>
                      <a:pt x="2473" y="924"/>
                    </a:lnTo>
                    <a:lnTo>
                      <a:pt x="2469" y="924"/>
                    </a:lnTo>
                    <a:lnTo>
                      <a:pt x="2469" y="940"/>
                    </a:lnTo>
                    <a:lnTo>
                      <a:pt x="2466" y="940"/>
                    </a:lnTo>
                    <a:lnTo>
                      <a:pt x="2466" y="951"/>
                    </a:lnTo>
                    <a:lnTo>
                      <a:pt x="2460" y="951"/>
                    </a:lnTo>
                    <a:lnTo>
                      <a:pt x="2460" y="964"/>
                    </a:lnTo>
                    <a:lnTo>
                      <a:pt x="2437" y="984"/>
                    </a:lnTo>
                    <a:lnTo>
                      <a:pt x="2420" y="984"/>
                    </a:lnTo>
                    <a:lnTo>
                      <a:pt x="2420" y="988"/>
                    </a:lnTo>
                    <a:lnTo>
                      <a:pt x="2413" y="989"/>
                    </a:lnTo>
                    <a:lnTo>
                      <a:pt x="2406" y="988"/>
                    </a:lnTo>
                    <a:lnTo>
                      <a:pt x="2398" y="986"/>
                    </a:lnTo>
                    <a:lnTo>
                      <a:pt x="2393" y="984"/>
                    </a:lnTo>
                    <a:lnTo>
                      <a:pt x="2393" y="988"/>
                    </a:lnTo>
                    <a:lnTo>
                      <a:pt x="2388" y="998"/>
                    </a:lnTo>
                    <a:lnTo>
                      <a:pt x="2386" y="1013"/>
                    </a:lnTo>
                    <a:lnTo>
                      <a:pt x="2384" y="1028"/>
                    </a:lnTo>
                    <a:lnTo>
                      <a:pt x="2380" y="1040"/>
                    </a:lnTo>
                    <a:lnTo>
                      <a:pt x="2377" y="1042"/>
                    </a:lnTo>
                    <a:lnTo>
                      <a:pt x="2373" y="1044"/>
                    </a:lnTo>
                    <a:lnTo>
                      <a:pt x="2369" y="1048"/>
                    </a:lnTo>
                    <a:lnTo>
                      <a:pt x="2346" y="1048"/>
                    </a:lnTo>
                    <a:lnTo>
                      <a:pt x="2346" y="1044"/>
                    </a:lnTo>
                    <a:lnTo>
                      <a:pt x="2338" y="1042"/>
                    </a:lnTo>
                    <a:lnTo>
                      <a:pt x="2328" y="1037"/>
                    </a:lnTo>
                    <a:lnTo>
                      <a:pt x="2318" y="1033"/>
                    </a:lnTo>
                    <a:lnTo>
                      <a:pt x="2313" y="1033"/>
                    </a:lnTo>
                    <a:lnTo>
                      <a:pt x="2313" y="1037"/>
                    </a:lnTo>
                    <a:lnTo>
                      <a:pt x="2306" y="1037"/>
                    </a:lnTo>
                    <a:lnTo>
                      <a:pt x="2306" y="1040"/>
                    </a:lnTo>
                    <a:lnTo>
                      <a:pt x="2328" y="1042"/>
                    </a:lnTo>
                    <a:lnTo>
                      <a:pt x="2344" y="1049"/>
                    </a:lnTo>
                    <a:lnTo>
                      <a:pt x="2357" y="1060"/>
                    </a:lnTo>
                    <a:lnTo>
                      <a:pt x="2364" y="1077"/>
                    </a:lnTo>
                    <a:lnTo>
                      <a:pt x="2368" y="1097"/>
                    </a:lnTo>
                    <a:lnTo>
                      <a:pt x="2369" y="1120"/>
                    </a:lnTo>
                    <a:lnTo>
                      <a:pt x="2349" y="1129"/>
                    </a:lnTo>
                    <a:lnTo>
                      <a:pt x="2329" y="1137"/>
                    </a:lnTo>
                    <a:lnTo>
                      <a:pt x="2306" y="1144"/>
                    </a:lnTo>
                    <a:lnTo>
                      <a:pt x="2304" y="1151"/>
                    </a:lnTo>
                    <a:lnTo>
                      <a:pt x="2304" y="1157"/>
                    </a:lnTo>
                    <a:lnTo>
                      <a:pt x="2304" y="1160"/>
                    </a:lnTo>
                    <a:lnTo>
                      <a:pt x="2302" y="1164"/>
                    </a:lnTo>
                    <a:lnTo>
                      <a:pt x="2300" y="1168"/>
                    </a:lnTo>
                    <a:lnTo>
                      <a:pt x="2297" y="1173"/>
                    </a:lnTo>
                    <a:lnTo>
                      <a:pt x="2293" y="1173"/>
                    </a:lnTo>
                    <a:lnTo>
                      <a:pt x="2293" y="1178"/>
                    </a:lnTo>
                    <a:lnTo>
                      <a:pt x="2297" y="1186"/>
                    </a:lnTo>
                    <a:lnTo>
                      <a:pt x="2298" y="1195"/>
                    </a:lnTo>
                    <a:lnTo>
                      <a:pt x="2297" y="1204"/>
                    </a:lnTo>
                    <a:lnTo>
                      <a:pt x="2286" y="1208"/>
                    </a:lnTo>
                    <a:lnTo>
                      <a:pt x="2277" y="1233"/>
                    </a:lnTo>
                    <a:lnTo>
                      <a:pt x="2266" y="1240"/>
                    </a:lnTo>
                    <a:lnTo>
                      <a:pt x="2266" y="1268"/>
                    </a:lnTo>
                    <a:lnTo>
                      <a:pt x="2249" y="1280"/>
                    </a:lnTo>
                    <a:lnTo>
                      <a:pt x="2249" y="1284"/>
                    </a:lnTo>
                    <a:lnTo>
                      <a:pt x="2240" y="1284"/>
                    </a:lnTo>
                    <a:lnTo>
                      <a:pt x="2238" y="1288"/>
                    </a:lnTo>
                    <a:lnTo>
                      <a:pt x="2235" y="1291"/>
                    </a:lnTo>
                    <a:lnTo>
                      <a:pt x="2233" y="1297"/>
                    </a:lnTo>
                    <a:lnTo>
                      <a:pt x="2229" y="1300"/>
                    </a:lnTo>
                    <a:lnTo>
                      <a:pt x="2235" y="1320"/>
                    </a:lnTo>
                    <a:lnTo>
                      <a:pt x="2235" y="1338"/>
                    </a:lnTo>
                    <a:lnTo>
                      <a:pt x="2231" y="1357"/>
                    </a:lnTo>
                    <a:lnTo>
                      <a:pt x="2228" y="1375"/>
                    </a:lnTo>
                    <a:lnTo>
                      <a:pt x="2226" y="1397"/>
                    </a:lnTo>
                    <a:lnTo>
                      <a:pt x="2226" y="1431"/>
                    </a:lnTo>
                    <a:lnTo>
                      <a:pt x="2231" y="1462"/>
                    </a:lnTo>
                    <a:lnTo>
                      <a:pt x="2235" y="1497"/>
                    </a:lnTo>
                    <a:lnTo>
                      <a:pt x="2237" y="1533"/>
                    </a:lnTo>
                    <a:lnTo>
                      <a:pt x="2242" y="1535"/>
                    </a:lnTo>
                    <a:lnTo>
                      <a:pt x="2244" y="1538"/>
                    </a:lnTo>
                    <a:lnTo>
                      <a:pt x="2246" y="1542"/>
                    </a:lnTo>
                    <a:lnTo>
                      <a:pt x="2246" y="1546"/>
                    </a:lnTo>
                    <a:lnTo>
                      <a:pt x="2249" y="1548"/>
                    </a:lnTo>
                    <a:lnTo>
                      <a:pt x="2257" y="1548"/>
                    </a:lnTo>
                    <a:lnTo>
                      <a:pt x="2266" y="1560"/>
                    </a:lnTo>
                    <a:lnTo>
                      <a:pt x="2277" y="1557"/>
                    </a:lnTo>
                    <a:lnTo>
                      <a:pt x="2280" y="1548"/>
                    </a:lnTo>
                    <a:lnTo>
                      <a:pt x="2326" y="1548"/>
                    </a:lnTo>
                    <a:lnTo>
                      <a:pt x="2329" y="1560"/>
                    </a:lnTo>
                    <a:lnTo>
                      <a:pt x="2337" y="1564"/>
                    </a:lnTo>
                    <a:lnTo>
                      <a:pt x="2337" y="1571"/>
                    </a:lnTo>
                    <a:lnTo>
                      <a:pt x="2346" y="1577"/>
                    </a:lnTo>
                    <a:lnTo>
                      <a:pt x="2349" y="1597"/>
                    </a:lnTo>
                    <a:lnTo>
                      <a:pt x="2353" y="1597"/>
                    </a:lnTo>
                    <a:lnTo>
                      <a:pt x="2353" y="1608"/>
                    </a:lnTo>
                    <a:lnTo>
                      <a:pt x="2357" y="1608"/>
                    </a:lnTo>
                    <a:lnTo>
                      <a:pt x="2366" y="1631"/>
                    </a:lnTo>
                    <a:lnTo>
                      <a:pt x="2369" y="1631"/>
                    </a:lnTo>
                    <a:lnTo>
                      <a:pt x="2369" y="1640"/>
                    </a:lnTo>
                    <a:lnTo>
                      <a:pt x="2373" y="1640"/>
                    </a:lnTo>
                    <a:lnTo>
                      <a:pt x="2373" y="1651"/>
                    </a:lnTo>
                    <a:lnTo>
                      <a:pt x="2380" y="1657"/>
                    </a:lnTo>
                    <a:lnTo>
                      <a:pt x="2380" y="1668"/>
                    </a:lnTo>
                    <a:lnTo>
                      <a:pt x="2389" y="1673"/>
                    </a:lnTo>
                    <a:lnTo>
                      <a:pt x="2391" y="1682"/>
                    </a:lnTo>
                    <a:lnTo>
                      <a:pt x="2393" y="1693"/>
                    </a:lnTo>
                    <a:lnTo>
                      <a:pt x="2393" y="1704"/>
                    </a:lnTo>
                    <a:lnTo>
                      <a:pt x="2397" y="1711"/>
                    </a:lnTo>
                    <a:lnTo>
                      <a:pt x="2397" y="1708"/>
                    </a:lnTo>
                    <a:lnTo>
                      <a:pt x="2417" y="1704"/>
                    </a:lnTo>
                    <a:lnTo>
                      <a:pt x="2433" y="1684"/>
                    </a:lnTo>
                    <a:lnTo>
                      <a:pt x="2440" y="1684"/>
                    </a:lnTo>
                    <a:lnTo>
                      <a:pt x="2440" y="1680"/>
                    </a:lnTo>
                    <a:lnTo>
                      <a:pt x="2460" y="1673"/>
                    </a:lnTo>
                    <a:lnTo>
                      <a:pt x="2486" y="1673"/>
                    </a:lnTo>
                    <a:lnTo>
                      <a:pt x="2486" y="1680"/>
                    </a:lnTo>
                    <a:lnTo>
                      <a:pt x="2526" y="1688"/>
                    </a:lnTo>
                    <a:lnTo>
                      <a:pt x="2526" y="1691"/>
                    </a:lnTo>
                    <a:lnTo>
                      <a:pt x="2533" y="1691"/>
                    </a:lnTo>
                    <a:lnTo>
                      <a:pt x="2533" y="1697"/>
                    </a:lnTo>
                    <a:lnTo>
                      <a:pt x="2546" y="1697"/>
                    </a:lnTo>
                    <a:lnTo>
                      <a:pt x="2546" y="1700"/>
                    </a:lnTo>
                    <a:lnTo>
                      <a:pt x="2580" y="1700"/>
                    </a:lnTo>
                    <a:lnTo>
                      <a:pt x="2580" y="1704"/>
                    </a:lnTo>
                    <a:lnTo>
                      <a:pt x="2593" y="1704"/>
                    </a:lnTo>
                    <a:lnTo>
                      <a:pt x="2593" y="1708"/>
                    </a:lnTo>
                    <a:lnTo>
                      <a:pt x="2609" y="1708"/>
                    </a:lnTo>
                    <a:lnTo>
                      <a:pt x="2617" y="1724"/>
                    </a:lnTo>
                    <a:lnTo>
                      <a:pt x="2640" y="1724"/>
                    </a:lnTo>
                    <a:lnTo>
                      <a:pt x="2677" y="1764"/>
                    </a:lnTo>
                    <a:lnTo>
                      <a:pt x="2757" y="1768"/>
                    </a:lnTo>
                    <a:lnTo>
                      <a:pt x="2757" y="1771"/>
                    </a:lnTo>
                    <a:lnTo>
                      <a:pt x="2797" y="1777"/>
                    </a:lnTo>
                    <a:lnTo>
                      <a:pt x="2800" y="1784"/>
                    </a:lnTo>
                    <a:lnTo>
                      <a:pt x="2813" y="1784"/>
                    </a:lnTo>
                    <a:lnTo>
                      <a:pt x="2820" y="1797"/>
                    </a:lnTo>
                    <a:lnTo>
                      <a:pt x="2877" y="1784"/>
                    </a:lnTo>
                    <a:lnTo>
                      <a:pt x="2877" y="1780"/>
                    </a:lnTo>
                    <a:lnTo>
                      <a:pt x="2886" y="1780"/>
                    </a:lnTo>
                    <a:lnTo>
                      <a:pt x="2886" y="1777"/>
                    </a:lnTo>
                    <a:lnTo>
                      <a:pt x="2900" y="1777"/>
                    </a:lnTo>
                    <a:lnTo>
                      <a:pt x="2900" y="1771"/>
                    </a:lnTo>
                    <a:lnTo>
                      <a:pt x="2917" y="1771"/>
                    </a:lnTo>
                    <a:lnTo>
                      <a:pt x="2917" y="1768"/>
                    </a:lnTo>
                    <a:lnTo>
                      <a:pt x="2926" y="1768"/>
                    </a:lnTo>
                    <a:lnTo>
                      <a:pt x="2926" y="1764"/>
                    </a:lnTo>
                    <a:lnTo>
                      <a:pt x="2997" y="1768"/>
                    </a:lnTo>
                    <a:lnTo>
                      <a:pt x="3000" y="1771"/>
                    </a:lnTo>
                    <a:lnTo>
                      <a:pt x="3002" y="1775"/>
                    </a:lnTo>
                    <a:lnTo>
                      <a:pt x="3006" y="1777"/>
                    </a:lnTo>
                    <a:lnTo>
                      <a:pt x="3006" y="1784"/>
                    </a:lnTo>
                    <a:lnTo>
                      <a:pt x="3009" y="1784"/>
                    </a:lnTo>
                    <a:lnTo>
                      <a:pt x="3017" y="1844"/>
                    </a:lnTo>
                    <a:lnTo>
                      <a:pt x="3020" y="1844"/>
                    </a:lnTo>
                    <a:lnTo>
                      <a:pt x="3026" y="1860"/>
                    </a:lnTo>
                    <a:lnTo>
                      <a:pt x="3029" y="1860"/>
                    </a:lnTo>
                    <a:lnTo>
                      <a:pt x="3029" y="1868"/>
                    </a:lnTo>
                    <a:lnTo>
                      <a:pt x="3033" y="1868"/>
                    </a:lnTo>
                    <a:lnTo>
                      <a:pt x="3033" y="1877"/>
                    </a:lnTo>
                    <a:lnTo>
                      <a:pt x="3037" y="1877"/>
                    </a:lnTo>
                    <a:lnTo>
                      <a:pt x="3037" y="1884"/>
                    </a:lnTo>
                    <a:lnTo>
                      <a:pt x="3040" y="1884"/>
                    </a:lnTo>
                    <a:lnTo>
                      <a:pt x="3040" y="1893"/>
                    </a:lnTo>
                    <a:lnTo>
                      <a:pt x="3046" y="1893"/>
                    </a:lnTo>
                    <a:lnTo>
                      <a:pt x="3046" y="1900"/>
                    </a:lnTo>
                    <a:lnTo>
                      <a:pt x="3049" y="1900"/>
                    </a:lnTo>
                    <a:lnTo>
                      <a:pt x="3049" y="1908"/>
                    </a:lnTo>
                    <a:lnTo>
                      <a:pt x="3053" y="1908"/>
                    </a:lnTo>
                    <a:lnTo>
                      <a:pt x="3053" y="1917"/>
                    </a:lnTo>
                    <a:lnTo>
                      <a:pt x="3057" y="1917"/>
                    </a:lnTo>
                    <a:lnTo>
                      <a:pt x="3057" y="1940"/>
                    </a:lnTo>
                    <a:lnTo>
                      <a:pt x="3060" y="1940"/>
                    </a:lnTo>
                    <a:lnTo>
                      <a:pt x="3060" y="1953"/>
                    </a:lnTo>
                    <a:lnTo>
                      <a:pt x="3066" y="1953"/>
                    </a:lnTo>
                    <a:lnTo>
                      <a:pt x="3066" y="1960"/>
                    </a:lnTo>
                    <a:lnTo>
                      <a:pt x="3069" y="1960"/>
                    </a:lnTo>
                    <a:lnTo>
                      <a:pt x="3069" y="1968"/>
                    </a:lnTo>
                    <a:lnTo>
                      <a:pt x="3129" y="2013"/>
                    </a:lnTo>
                    <a:lnTo>
                      <a:pt x="3129" y="2040"/>
                    </a:lnTo>
                    <a:lnTo>
                      <a:pt x="3133" y="2040"/>
                    </a:lnTo>
                    <a:lnTo>
                      <a:pt x="3133" y="2037"/>
                    </a:lnTo>
                    <a:lnTo>
                      <a:pt x="3166" y="2037"/>
                    </a:lnTo>
                    <a:lnTo>
                      <a:pt x="3169" y="2044"/>
                    </a:lnTo>
                    <a:lnTo>
                      <a:pt x="3177" y="2044"/>
                    </a:lnTo>
                    <a:lnTo>
                      <a:pt x="3177" y="2048"/>
                    </a:lnTo>
                    <a:lnTo>
                      <a:pt x="3186" y="2048"/>
                    </a:lnTo>
                    <a:lnTo>
                      <a:pt x="3186" y="2051"/>
                    </a:lnTo>
                    <a:lnTo>
                      <a:pt x="3200" y="2057"/>
                    </a:lnTo>
                    <a:lnTo>
                      <a:pt x="3206" y="2060"/>
                    </a:lnTo>
                    <a:lnTo>
                      <a:pt x="3208" y="2064"/>
                    </a:lnTo>
                    <a:lnTo>
                      <a:pt x="3211" y="2069"/>
                    </a:lnTo>
                    <a:lnTo>
                      <a:pt x="3215" y="2075"/>
                    </a:lnTo>
                    <a:lnTo>
                      <a:pt x="3217" y="2080"/>
                    </a:lnTo>
                    <a:lnTo>
                      <a:pt x="3220" y="2080"/>
                    </a:lnTo>
                    <a:lnTo>
                      <a:pt x="3220" y="2100"/>
                    </a:lnTo>
                    <a:lnTo>
                      <a:pt x="3273" y="2100"/>
                    </a:lnTo>
                    <a:lnTo>
                      <a:pt x="3269" y="2057"/>
                    </a:lnTo>
                    <a:lnTo>
                      <a:pt x="3277" y="2051"/>
                    </a:lnTo>
                    <a:lnTo>
                      <a:pt x="3284" y="2048"/>
                    </a:lnTo>
                    <a:lnTo>
                      <a:pt x="3293" y="2046"/>
                    </a:lnTo>
                    <a:lnTo>
                      <a:pt x="3306" y="2044"/>
                    </a:lnTo>
                    <a:lnTo>
                      <a:pt x="3313" y="2060"/>
                    </a:lnTo>
                    <a:lnTo>
                      <a:pt x="3317" y="2060"/>
                    </a:lnTo>
                    <a:lnTo>
                      <a:pt x="3317" y="2057"/>
                    </a:lnTo>
                    <a:lnTo>
                      <a:pt x="3320" y="2057"/>
                    </a:lnTo>
                    <a:lnTo>
                      <a:pt x="3320" y="2044"/>
                    </a:lnTo>
                    <a:lnTo>
                      <a:pt x="3308" y="2033"/>
                    </a:lnTo>
                    <a:lnTo>
                      <a:pt x="3302" y="2017"/>
                    </a:lnTo>
                    <a:lnTo>
                      <a:pt x="3300" y="1991"/>
                    </a:lnTo>
                    <a:lnTo>
                      <a:pt x="3306" y="1991"/>
                    </a:lnTo>
                    <a:lnTo>
                      <a:pt x="3309" y="1964"/>
                    </a:lnTo>
                    <a:lnTo>
                      <a:pt x="3309" y="1964"/>
                    </a:lnTo>
                    <a:lnTo>
                      <a:pt x="3311" y="1962"/>
                    </a:lnTo>
                    <a:lnTo>
                      <a:pt x="3313" y="1960"/>
                    </a:lnTo>
                    <a:lnTo>
                      <a:pt x="3315" y="1958"/>
                    </a:lnTo>
                    <a:lnTo>
                      <a:pt x="3317" y="1957"/>
                    </a:lnTo>
                    <a:lnTo>
                      <a:pt x="3300" y="1957"/>
                    </a:lnTo>
                    <a:lnTo>
                      <a:pt x="3260" y="1911"/>
                    </a:lnTo>
                    <a:lnTo>
                      <a:pt x="3260" y="1897"/>
                    </a:lnTo>
                    <a:lnTo>
                      <a:pt x="3253" y="1893"/>
                    </a:lnTo>
                    <a:lnTo>
                      <a:pt x="3253" y="1884"/>
                    </a:lnTo>
                    <a:lnTo>
                      <a:pt x="3246" y="1880"/>
                    </a:lnTo>
                    <a:lnTo>
                      <a:pt x="3246" y="1873"/>
                    </a:lnTo>
                    <a:lnTo>
                      <a:pt x="3240" y="1873"/>
                    </a:lnTo>
                    <a:lnTo>
                      <a:pt x="3240" y="1860"/>
                    </a:lnTo>
                    <a:lnTo>
                      <a:pt x="3237" y="1860"/>
                    </a:lnTo>
                    <a:lnTo>
                      <a:pt x="3237" y="1851"/>
                    </a:lnTo>
                    <a:lnTo>
                      <a:pt x="3233" y="1851"/>
                    </a:lnTo>
                    <a:lnTo>
                      <a:pt x="3233" y="1844"/>
                    </a:lnTo>
                    <a:lnTo>
                      <a:pt x="3226" y="1840"/>
                    </a:lnTo>
                    <a:lnTo>
                      <a:pt x="3217" y="1817"/>
                    </a:lnTo>
                    <a:lnTo>
                      <a:pt x="3213" y="1817"/>
                    </a:lnTo>
                    <a:lnTo>
                      <a:pt x="3209" y="1813"/>
                    </a:lnTo>
                    <a:lnTo>
                      <a:pt x="3208" y="1809"/>
                    </a:lnTo>
                    <a:lnTo>
                      <a:pt x="3206" y="1806"/>
                    </a:lnTo>
                    <a:lnTo>
                      <a:pt x="3206" y="1800"/>
                    </a:lnTo>
                    <a:lnTo>
                      <a:pt x="3198" y="1798"/>
                    </a:lnTo>
                    <a:lnTo>
                      <a:pt x="3193" y="1795"/>
                    </a:lnTo>
                    <a:lnTo>
                      <a:pt x="3189" y="1791"/>
                    </a:lnTo>
                    <a:lnTo>
                      <a:pt x="3186" y="1788"/>
                    </a:lnTo>
                    <a:lnTo>
                      <a:pt x="3186" y="1784"/>
                    </a:lnTo>
                    <a:lnTo>
                      <a:pt x="3177" y="1784"/>
                    </a:lnTo>
                    <a:lnTo>
                      <a:pt x="3171" y="1775"/>
                    </a:lnTo>
                    <a:lnTo>
                      <a:pt x="3169" y="1760"/>
                    </a:lnTo>
                    <a:lnTo>
                      <a:pt x="3169" y="1744"/>
                    </a:lnTo>
                    <a:lnTo>
                      <a:pt x="3178" y="1735"/>
                    </a:lnTo>
                    <a:lnTo>
                      <a:pt x="3184" y="1722"/>
                    </a:lnTo>
                    <a:lnTo>
                      <a:pt x="3189" y="1708"/>
                    </a:lnTo>
                    <a:lnTo>
                      <a:pt x="3193" y="1708"/>
                    </a:lnTo>
                    <a:lnTo>
                      <a:pt x="3193" y="1700"/>
                    </a:lnTo>
                    <a:lnTo>
                      <a:pt x="3209" y="1688"/>
                    </a:lnTo>
                    <a:lnTo>
                      <a:pt x="3213" y="1668"/>
                    </a:lnTo>
                    <a:lnTo>
                      <a:pt x="3220" y="1664"/>
                    </a:lnTo>
                    <a:lnTo>
                      <a:pt x="3226" y="1648"/>
                    </a:lnTo>
                    <a:lnTo>
                      <a:pt x="3233" y="1644"/>
                    </a:lnTo>
                    <a:lnTo>
                      <a:pt x="3233" y="1637"/>
                    </a:lnTo>
                    <a:lnTo>
                      <a:pt x="3237" y="1637"/>
                    </a:lnTo>
                    <a:lnTo>
                      <a:pt x="3249" y="1540"/>
                    </a:lnTo>
                    <a:lnTo>
                      <a:pt x="3269" y="1537"/>
                    </a:lnTo>
                    <a:lnTo>
                      <a:pt x="3269" y="1533"/>
                    </a:lnTo>
                    <a:lnTo>
                      <a:pt x="3266" y="1529"/>
                    </a:lnTo>
                    <a:lnTo>
                      <a:pt x="3264" y="1529"/>
                    </a:lnTo>
                    <a:lnTo>
                      <a:pt x="3262" y="1528"/>
                    </a:lnTo>
                    <a:lnTo>
                      <a:pt x="3260" y="1524"/>
                    </a:lnTo>
                    <a:lnTo>
                      <a:pt x="3255" y="1526"/>
                    </a:lnTo>
                    <a:lnTo>
                      <a:pt x="3251" y="1526"/>
                    </a:lnTo>
                    <a:lnTo>
                      <a:pt x="3246" y="1528"/>
                    </a:lnTo>
                    <a:lnTo>
                      <a:pt x="3240" y="1528"/>
                    </a:lnTo>
                    <a:lnTo>
                      <a:pt x="3233" y="1528"/>
                    </a:lnTo>
                    <a:lnTo>
                      <a:pt x="3233" y="1520"/>
                    </a:lnTo>
                    <a:lnTo>
                      <a:pt x="3222" y="1511"/>
                    </a:lnTo>
                    <a:lnTo>
                      <a:pt x="3217" y="1500"/>
                    </a:lnTo>
                    <a:lnTo>
                      <a:pt x="3209" y="1488"/>
                    </a:lnTo>
                    <a:lnTo>
                      <a:pt x="3200" y="1484"/>
                    </a:lnTo>
                    <a:lnTo>
                      <a:pt x="3197" y="1468"/>
                    </a:lnTo>
                    <a:lnTo>
                      <a:pt x="3180" y="1457"/>
                    </a:lnTo>
                    <a:lnTo>
                      <a:pt x="3180" y="1448"/>
                    </a:lnTo>
                    <a:lnTo>
                      <a:pt x="3173" y="1444"/>
                    </a:lnTo>
                    <a:lnTo>
                      <a:pt x="3173" y="1437"/>
                    </a:lnTo>
                    <a:lnTo>
                      <a:pt x="3160" y="1428"/>
                    </a:lnTo>
                    <a:lnTo>
                      <a:pt x="3160" y="1420"/>
                    </a:lnTo>
                    <a:lnTo>
                      <a:pt x="3153" y="1417"/>
                    </a:lnTo>
                    <a:lnTo>
                      <a:pt x="3153" y="1408"/>
                    </a:lnTo>
                    <a:lnTo>
                      <a:pt x="3146" y="1404"/>
                    </a:lnTo>
                    <a:lnTo>
                      <a:pt x="3146" y="1397"/>
                    </a:lnTo>
                    <a:lnTo>
                      <a:pt x="3140" y="1397"/>
                    </a:lnTo>
                    <a:lnTo>
                      <a:pt x="3140" y="1388"/>
                    </a:lnTo>
                    <a:lnTo>
                      <a:pt x="3126" y="1380"/>
                    </a:lnTo>
                    <a:lnTo>
                      <a:pt x="3120" y="1373"/>
                    </a:lnTo>
                    <a:lnTo>
                      <a:pt x="3086" y="1373"/>
                    </a:lnTo>
                    <a:lnTo>
                      <a:pt x="3086" y="1368"/>
                    </a:lnTo>
                    <a:lnTo>
                      <a:pt x="3077" y="1368"/>
                    </a:lnTo>
                    <a:lnTo>
                      <a:pt x="3077" y="1364"/>
                    </a:lnTo>
                    <a:lnTo>
                      <a:pt x="3064" y="1360"/>
                    </a:lnTo>
                    <a:lnTo>
                      <a:pt x="3055" y="1358"/>
                    </a:lnTo>
                    <a:lnTo>
                      <a:pt x="3046" y="1353"/>
                    </a:lnTo>
                    <a:lnTo>
                      <a:pt x="3040" y="1340"/>
                    </a:lnTo>
                    <a:lnTo>
                      <a:pt x="3037" y="1331"/>
                    </a:lnTo>
                    <a:lnTo>
                      <a:pt x="3033" y="1322"/>
                    </a:lnTo>
                    <a:lnTo>
                      <a:pt x="3033" y="1308"/>
                    </a:lnTo>
                    <a:lnTo>
                      <a:pt x="3048" y="1298"/>
                    </a:lnTo>
                    <a:lnTo>
                      <a:pt x="3058" y="1282"/>
                    </a:lnTo>
                    <a:lnTo>
                      <a:pt x="3066" y="1264"/>
                    </a:lnTo>
                    <a:lnTo>
                      <a:pt x="3060" y="1264"/>
                    </a:lnTo>
                    <a:lnTo>
                      <a:pt x="3060" y="1240"/>
                    </a:lnTo>
                    <a:lnTo>
                      <a:pt x="3066" y="1240"/>
                    </a:lnTo>
                    <a:lnTo>
                      <a:pt x="3066" y="1238"/>
                    </a:lnTo>
                    <a:lnTo>
                      <a:pt x="3068" y="1238"/>
                    </a:lnTo>
                    <a:lnTo>
                      <a:pt x="3068" y="1237"/>
                    </a:lnTo>
                    <a:lnTo>
                      <a:pt x="3068" y="1237"/>
                    </a:lnTo>
                    <a:lnTo>
                      <a:pt x="3069" y="1237"/>
                    </a:lnTo>
                    <a:lnTo>
                      <a:pt x="3073" y="1237"/>
                    </a:lnTo>
                    <a:lnTo>
                      <a:pt x="3069" y="1217"/>
                    </a:lnTo>
                    <a:lnTo>
                      <a:pt x="3064" y="1213"/>
                    </a:lnTo>
                    <a:lnTo>
                      <a:pt x="3060" y="1211"/>
                    </a:lnTo>
                    <a:lnTo>
                      <a:pt x="3055" y="1209"/>
                    </a:lnTo>
                    <a:lnTo>
                      <a:pt x="3049" y="1208"/>
                    </a:lnTo>
                    <a:lnTo>
                      <a:pt x="3048" y="1202"/>
                    </a:lnTo>
                    <a:lnTo>
                      <a:pt x="3048" y="1198"/>
                    </a:lnTo>
                    <a:lnTo>
                      <a:pt x="3046" y="1195"/>
                    </a:lnTo>
                    <a:lnTo>
                      <a:pt x="3044" y="1191"/>
                    </a:lnTo>
                    <a:lnTo>
                      <a:pt x="3040" y="1188"/>
                    </a:lnTo>
                    <a:lnTo>
                      <a:pt x="3037" y="1188"/>
                    </a:lnTo>
                    <a:lnTo>
                      <a:pt x="3037" y="1180"/>
                    </a:lnTo>
                    <a:lnTo>
                      <a:pt x="3037" y="1178"/>
                    </a:lnTo>
                    <a:lnTo>
                      <a:pt x="3035" y="1177"/>
                    </a:lnTo>
                    <a:lnTo>
                      <a:pt x="3033" y="1175"/>
                    </a:lnTo>
                    <a:lnTo>
                      <a:pt x="3029" y="1173"/>
                    </a:lnTo>
                    <a:lnTo>
                      <a:pt x="3029" y="1173"/>
                    </a:lnTo>
                    <a:lnTo>
                      <a:pt x="3020" y="1168"/>
                    </a:lnTo>
                    <a:lnTo>
                      <a:pt x="3020" y="1144"/>
                    </a:lnTo>
                    <a:lnTo>
                      <a:pt x="2997" y="1144"/>
                    </a:lnTo>
                    <a:lnTo>
                      <a:pt x="2997" y="1140"/>
                    </a:lnTo>
                    <a:lnTo>
                      <a:pt x="2993" y="1140"/>
                    </a:lnTo>
                    <a:lnTo>
                      <a:pt x="2989" y="1097"/>
                    </a:lnTo>
                    <a:lnTo>
                      <a:pt x="2993" y="1097"/>
                    </a:lnTo>
                    <a:lnTo>
                      <a:pt x="2993" y="1048"/>
                    </a:lnTo>
                    <a:lnTo>
                      <a:pt x="2989" y="1048"/>
                    </a:lnTo>
                    <a:lnTo>
                      <a:pt x="2989" y="1053"/>
                    </a:lnTo>
                    <a:lnTo>
                      <a:pt x="2966" y="1053"/>
                    </a:lnTo>
                    <a:lnTo>
                      <a:pt x="2962" y="1049"/>
                    </a:lnTo>
                    <a:lnTo>
                      <a:pt x="2960" y="1046"/>
                    </a:lnTo>
                    <a:lnTo>
                      <a:pt x="2960" y="1046"/>
                    </a:lnTo>
                    <a:lnTo>
                      <a:pt x="2958" y="1046"/>
                    </a:lnTo>
                    <a:lnTo>
                      <a:pt x="2957" y="1046"/>
                    </a:lnTo>
                    <a:lnTo>
                      <a:pt x="2957" y="1046"/>
                    </a:lnTo>
                    <a:lnTo>
                      <a:pt x="2955" y="1046"/>
                    </a:lnTo>
                    <a:lnTo>
                      <a:pt x="2953" y="1044"/>
                    </a:lnTo>
                    <a:lnTo>
                      <a:pt x="2949" y="1033"/>
                    </a:lnTo>
                    <a:lnTo>
                      <a:pt x="2937" y="1024"/>
                    </a:lnTo>
                    <a:lnTo>
                      <a:pt x="2937" y="988"/>
                    </a:lnTo>
                    <a:lnTo>
                      <a:pt x="2940" y="984"/>
                    </a:lnTo>
                    <a:lnTo>
                      <a:pt x="2942" y="978"/>
                    </a:lnTo>
                    <a:lnTo>
                      <a:pt x="2946" y="971"/>
                    </a:lnTo>
                    <a:lnTo>
                      <a:pt x="2948" y="966"/>
                    </a:lnTo>
                    <a:lnTo>
                      <a:pt x="2949" y="960"/>
                    </a:lnTo>
                    <a:lnTo>
                      <a:pt x="2953" y="960"/>
                    </a:lnTo>
                    <a:lnTo>
                      <a:pt x="2953" y="957"/>
                    </a:lnTo>
                    <a:lnTo>
                      <a:pt x="2973" y="957"/>
                    </a:lnTo>
                    <a:lnTo>
                      <a:pt x="2973" y="951"/>
                    </a:lnTo>
                    <a:lnTo>
                      <a:pt x="3006" y="951"/>
                    </a:lnTo>
                    <a:lnTo>
                      <a:pt x="3026" y="946"/>
                    </a:lnTo>
                    <a:lnTo>
                      <a:pt x="3049" y="942"/>
                    </a:lnTo>
                    <a:lnTo>
                      <a:pt x="3077" y="940"/>
                    </a:lnTo>
                    <a:lnTo>
                      <a:pt x="3113" y="893"/>
                    </a:lnTo>
                    <a:lnTo>
                      <a:pt x="3140" y="893"/>
                    </a:lnTo>
                    <a:lnTo>
                      <a:pt x="3151" y="897"/>
                    </a:lnTo>
                    <a:lnTo>
                      <a:pt x="3166" y="897"/>
                    </a:lnTo>
                    <a:lnTo>
                      <a:pt x="3180" y="897"/>
                    </a:lnTo>
                    <a:lnTo>
                      <a:pt x="3186" y="908"/>
                    </a:lnTo>
                    <a:lnTo>
                      <a:pt x="3188" y="909"/>
                    </a:lnTo>
                    <a:lnTo>
                      <a:pt x="3188" y="911"/>
                    </a:lnTo>
                    <a:lnTo>
                      <a:pt x="3188" y="911"/>
                    </a:lnTo>
                    <a:lnTo>
                      <a:pt x="3188" y="911"/>
                    </a:lnTo>
                    <a:lnTo>
                      <a:pt x="3188" y="913"/>
                    </a:lnTo>
                    <a:lnTo>
                      <a:pt x="3189" y="917"/>
                    </a:lnTo>
                    <a:lnTo>
                      <a:pt x="3213" y="913"/>
                    </a:lnTo>
                    <a:lnTo>
                      <a:pt x="3218" y="922"/>
                    </a:lnTo>
                    <a:lnTo>
                      <a:pt x="3224" y="928"/>
                    </a:lnTo>
                    <a:lnTo>
                      <a:pt x="3233" y="929"/>
                    </a:lnTo>
                    <a:lnTo>
                      <a:pt x="3249" y="928"/>
                    </a:lnTo>
                    <a:lnTo>
                      <a:pt x="3249" y="944"/>
                    </a:lnTo>
                    <a:lnTo>
                      <a:pt x="3253" y="946"/>
                    </a:lnTo>
                    <a:lnTo>
                      <a:pt x="3258" y="949"/>
                    </a:lnTo>
                    <a:lnTo>
                      <a:pt x="3262" y="951"/>
                    </a:lnTo>
                    <a:lnTo>
                      <a:pt x="3266" y="953"/>
                    </a:lnTo>
                    <a:lnTo>
                      <a:pt x="3271" y="955"/>
                    </a:lnTo>
                    <a:lnTo>
                      <a:pt x="3277" y="957"/>
                    </a:lnTo>
                    <a:lnTo>
                      <a:pt x="3277" y="951"/>
                    </a:lnTo>
                    <a:lnTo>
                      <a:pt x="3309" y="951"/>
                    </a:lnTo>
                    <a:lnTo>
                      <a:pt x="3313" y="944"/>
                    </a:lnTo>
                    <a:lnTo>
                      <a:pt x="3326" y="944"/>
                    </a:lnTo>
                    <a:lnTo>
                      <a:pt x="3326" y="940"/>
                    </a:lnTo>
                    <a:lnTo>
                      <a:pt x="3349" y="940"/>
                    </a:lnTo>
                    <a:lnTo>
                      <a:pt x="3349" y="937"/>
                    </a:lnTo>
                    <a:lnTo>
                      <a:pt x="3351" y="935"/>
                    </a:lnTo>
                    <a:lnTo>
                      <a:pt x="3351" y="933"/>
                    </a:lnTo>
                    <a:lnTo>
                      <a:pt x="3351" y="933"/>
                    </a:lnTo>
                    <a:lnTo>
                      <a:pt x="3351" y="933"/>
                    </a:lnTo>
                    <a:lnTo>
                      <a:pt x="3353" y="931"/>
                    </a:lnTo>
                    <a:lnTo>
                      <a:pt x="3353" y="928"/>
                    </a:lnTo>
                    <a:lnTo>
                      <a:pt x="3377" y="928"/>
                    </a:lnTo>
                    <a:lnTo>
                      <a:pt x="3386" y="973"/>
                    </a:lnTo>
                    <a:lnTo>
                      <a:pt x="3397" y="977"/>
                    </a:lnTo>
                    <a:lnTo>
                      <a:pt x="3400" y="984"/>
                    </a:lnTo>
                    <a:lnTo>
                      <a:pt x="3413" y="991"/>
                    </a:lnTo>
                    <a:lnTo>
                      <a:pt x="3413" y="1024"/>
                    </a:lnTo>
                    <a:lnTo>
                      <a:pt x="3409" y="1024"/>
                    </a:lnTo>
                    <a:lnTo>
                      <a:pt x="3409" y="1028"/>
                    </a:lnTo>
                    <a:lnTo>
                      <a:pt x="3426" y="1031"/>
                    </a:lnTo>
                    <a:lnTo>
                      <a:pt x="3437" y="1037"/>
                    </a:lnTo>
                    <a:lnTo>
                      <a:pt x="3446" y="1048"/>
                    </a:lnTo>
                    <a:lnTo>
                      <a:pt x="3446" y="1064"/>
                    </a:lnTo>
                    <a:lnTo>
                      <a:pt x="3449" y="1064"/>
                    </a:lnTo>
                    <a:lnTo>
                      <a:pt x="3449" y="1068"/>
                    </a:lnTo>
                    <a:lnTo>
                      <a:pt x="3453" y="1069"/>
                    </a:lnTo>
                    <a:lnTo>
                      <a:pt x="3457" y="1071"/>
                    </a:lnTo>
                    <a:lnTo>
                      <a:pt x="3458" y="1069"/>
                    </a:lnTo>
                    <a:lnTo>
                      <a:pt x="3460" y="1069"/>
                    </a:lnTo>
                    <a:lnTo>
                      <a:pt x="3462" y="1069"/>
                    </a:lnTo>
                    <a:lnTo>
                      <a:pt x="3464" y="1069"/>
                    </a:lnTo>
                    <a:lnTo>
                      <a:pt x="3466" y="1071"/>
                    </a:lnTo>
                    <a:lnTo>
                      <a:pt x="3468" y="1075"/>
                    </a:lnTo>
                    <a:lnTo>
                      <a:pt x="3469" y="1080"/>
                    </a:lnTo>
                    <a:lnTo>
                      <a:pt x="3477" y="1080"/>
                    </a:lnTo>
                    <a:lnTo>
                      <a:pt x="3477" y="1117"/>
                    </a:lnTo>
                    <a:lnTo>
                      <a:pt x="3457" y="1120"/>
                    </a:lnTo>
                    <a:lnTo>
                      <a:pt x="3457" y="1137"/>
                    </a:lnTo>
                    <a:lnTo>
                      <a:pt x="3469" y="1137"/>
                    </a:lnTo>
                    <a:lnTo>
                      <a:pt x="3480" y="1118"/>
                    </a:lnTo>
                    <a:lnTo>
                      <a:pt x="3493" y="1102"/>
                    </a:lnTo>
                    <a:lnTo>
                      <a:pt x="3509" y="1088"/>
                    </a:lnTo>
                    <a:lnTo>
                      <a:pt x="3509" y="1084"/>
                    </a:lnTo>
                    <a:lnTo>
                      <a:pt x="3533" y="1084"/>
                    </a:lnTo>
                    <a:lnTo>
                      <a:pt x="3542" y="1097"/>
                    </a:lnTo>
                    <a:lnTo>
                      <a:pt x="3557" y="1104"/>
                    </a:lnTo>
                    <a:lnTo>
                      <a:pt x="3573" y="1108"/>
                    </a:lnTo>
                    <a:lnTo>
                      <a:pt x="3593" y="1108"/>
                    </a:lnTo>
                    <a:lnTo>
                      <a:pt x="3602" y="1089"/>
                    </a:lnTo>
                    <a:lnTo>
                      <a:pt x="3611" y="1073"/>
                    </a:lnTo>
                    <a:lnTo>
                      <a:pt x="3618" y="1053"/>
                    </a:lnTo>
                    <a:lnTo>
                      <a:pt x="3620" y="1028"/>
                    </a:lnTo>
                    <a:lnTo>
                      <a:pt x="3637" y="1028"/>
                    </a:lnTo>
                    <a:lnTo>
                      <a:pt x="3633" y="1002"/>
                    </a:lnTo>
                    <a:lnTo>
                      <a:pt x="3631" y="973"/>
                    </a:lnTo>
                    <a:lnTo>
                      <a:pt x="3633" y="948"/>
                    </a:lnTo>
                    <a:lnTo>
                      <a:pt x="3620" y="944"/>
                    </a:lnTo>
                    <a:lnTo>
                      <a:pt x="3617" y="937"/>
                    </a:lnTo>
                    <a:lnTo>
                      <a:pt x="3609" y="937"/>
                    </a:lnTo>
                    <a:lnTo>
                      <a:pt x="3608" y="933"/>
                    </a:lnTo>
                    <a:lnTo>
                      <a:pt x="3606" y="931"/>
                    </a:lnTo>
                    <a:lnTo>
                      <a:pt x="3604" y="928"/>
                    </a:lnTo>
                    <a:lnTo>
                      <a:pt x="3600" y="924"/>
                    </a:lnTo>
                    <a:lnTo>
                      <a:pt x="3600" y="860"/>
                    </a:lnTo>
                    <a:lnTo>
                      <a:pt x="3620" y="860"/>
                    </a:lnTo>
                    <a:lnTo>
                      <a:pt x="3626" y="871"/>
                    </a:lnTo>
                    <a:lnTo>
                      <a:pt x="3657" y="871"/>
                    </a:lnTo>
                    <a:lnTo>
                      <a:pt x="3660" y="880"/>
                    </a:lnTo>
                    <a:lnTo>
                      <a:pt x="3673" y="880"/>
                    </a:lnTo>
                    <a:lnTo>
                      <a:pt x="3673" y="884"/>
                    </a:lnTo>
                    <a:lnTo>
                      <a:pt x="3700" y="888"/>
                    </a:lnTo>
                    <a:lnTo>
                      <a:pt x="3700" y="893"/>
                    </a:lnTo>
                    <a:lnTo>
                      <a:pt x="3711" y="897"/>
                    </a:lnTo>
                    <a:lnTo>
                      <a:pt x="3720" y="898"/>
                    </a:lnTo>
                    <a:lnTo>
                      <a:pt x="3733" y="900"/>
                    </a:lnTo>
                    <a:lnTo>
                      <a:pt x="3733" y="917"/>
                    </a:lnTo>
                    <a:lnTo>
                      <a:pt x="3746" y="918"/>
                    </a:lnTo>
                    <a:lnTo>
                      <a:pt x="3755" y="920"/>
                    </a:lnTo>
                    <a:lnTo>
                      <a:pt x="3760" y="924"/>
                    </a:lnTo>
                    <a:lnTo>
                      <a:pt x="3771" y="928"/>
                    </a:lnTo>
                    <a:lnTo>
                      <a:pt x="3786" y="928"/>
                    </a:lnTo>
                    <a:lnTo>
                      <a:pt x="3786" y="944"/>
                    </a:lnTo>
                    <a:lnTo>
                      <a:pt x="3813" y="944"/>
                    </a:lnTo>
                    <a:lnTo>
                      <a:pt x="3815" y="948"/>
                    </a:lnTo>
                    <a:lnTo>
                      <a:pt x="3817" y="953"/>
                    </a:lnTo>
                    <a:lnTo>
                      <a:pt x="3817" y="957"/>
                    </a:lnTo>
                    <a:lnTo>
                      <a:pt x="3817" y="964"/>
                    </a:lnTo>
                    <a:lnTo>
                      <a:pt x="3835" y="966"/>
                    </a:lnTo>
                    <a:lnTo>
                      <a:pt x="3848" y="968"/>
                    </a:lnTo>
                    <a:lnTo>
                      <a:pt x="3860" y="971"/>
                    </a:lnTo>
                    <a:lnTo>
                      <a:pt x="3877" y="973"/>
                    </a:lnTo>
                    <a:lnTo>
                      <a:pt x="3878" y="975"/>
                    </a:lnTo>
                    <a:lnTo>
                      <a:pt x="3880" y="978"/>
                    </a:lnTo>
                    <a:lnTo>
                      <a:pt x="3882" y="980"/>
                    </a:lnTo>
                    <a:lnTo>
                      <a:pt x="3884" y="984"/>
                    </a:lnTo>
                    <a:lnTo>
                      <a:pt x="3886" y="988"/>
                    </a:lnTo>
                    <a:lnTo>
                      <a:pt x="3889" y="988"/>
                    </a:lnTo>
                    <a:lnTo>
                      <a:pt x="3889" y="1004"/>
                    </a:lnTo>
                    <a:lnTo>
                      <a:pt x="3949" y="1008"/>
                    </a:lnTo>
                    <a:lnTo>
                      <a:pt x="3949" y="1068"/>
                    </a:lnTo>
                    <a:lnTo>
                      <a:pt x="3966" y="1068"/>
                    </a:lnTo>
                    <a:lnTo>
                      <a:pt x="3969" y="1080"/>
                    </a:lnTo>
                    <a:lnTo>
                      <a:pt x="3973" y="1082"/>
                    </a:lnTo>
                    <a:lnTo>
                      <a:pt x="3977" y="1082"/>
                    </a:lnTo>
                    <a:lnTo>
                      <a:pt x="3977" y="1084"/>
                    </a:lnTo>
                    <a:lnTo>
                      <a:pt x="3977" y="1084"/>
                    </a:lnTo>
                    <a:lnTo>
                      <a:pt x="4013" y="1084"/>
                    </a:lnTo>
                    <a:lnTo>
                      <a:pt x="4013" y="1088"/>
                    </a:lnTo>
                    <a:lnTo>
                      <a:pt x="4020" y="1088"/>
                    </a:lnTo>
                    <a:lnTo>
                      <a:pt x="4022" y="1089"/>
                    </a:lnTo>
                    <a:lnTo>
                      <a:pt x="4022" y="1091"/>
                    </a:lnTo>
                    <a:lnTo>
                      <a:pt x="4024" y="1093"/>
                    </a:lnTo>
                    <a:lnTo>
                      <a:pt x="4026" y="1095"/>
                    </a:lnTo>
                    <a:lnTo>
                      <a:pt x="4026" y="1097"/>
                    </a:lnTo>
                    <a:lnTo>
                      <a:pt x="4029" y="1097"/>
                    </a:lnTo>
                    <a:lnTo>
                      <a:pt x="4029" y="1093"/>
                    </a:lnTo>
                    <a:lnTo>
                      <a:pt x="4040" y="1088"/>
                    </a:lnTo>
                    <a:lnTo>
                      <a:pt x="4040" y="1084"/>
                    </a:lnTo>
                    <a:lnTo>
                      <a:pt x="4089" y="1084"/>
                    </a:lnTo>
                    <a:lnTo>
                      <a:pt x="4100" y="1104"/>
                    </a:lnTo>
                    <a:lnTo>
                      <a:pt x="4113" y="1100"/>
                    </a:lnTo>
                    <a:lnTo>
                      <a:pt x="4122" y="1097"/>
                    </a:lnTo>
                    <a:lnTo>
                      <a:pt x="4131" y="1093"/>
                    </a:lnTo>
                    <a:lnTo>
                      <a:pt x="4142" y="1093"/>
                    </a:lnTo>
                    <a:lnTo>
                      <a:pt x="4157" y="1097"/>
                    </a:lnTo>
                    <a:lnTo>
                      <a:pt x="4157" y="1084"/>
                    </a:lnTo>
                    <a:lnTo>
                      <a:pt x="4177" y="1082"/>
                    </a:lnTo>
                    <a:lnTo>
                      <a:pt x="4193" y="1082"/>
                    </a:lnTo>
                    <a:lnTo>
                      <a:pt x="4213" y="1084"/>
                    </a:lnTo>
                    <a:lnTo>
                      <a:pt x="4217" y="1078"/>
                    </a:lnTo>
                    <a:lnTo>
                      <a:pt x="4218" y="1075"/>
                    </a:lnTo>
                    <a:lnTo>
                      <a:pt x="4220" y="1071"/>
                    </a:lnTo>
                    <a:lnTo>
                      <a:pt x="4224" y="1066"/>
                    </a:lnTo>
                    <a:lnTo>
                      <a:pt x="4226" y="1060"/>
                    </a:lnTo>
                    <a:lnTo>
                      <a:pt x="4289" y="1060"/>
                    </a:lnTo>
                    <a:lnTo>
                      <a:pt x="4286" y="1104"/>
                    </a:lnTo>
                    <a:lnTo>
                      <a:pt x="4289" y="1104"/>
                    </a:lnTo>
                    <a:lnTo>
                      <a:pt x="4298" y="1095"/>
                    </a:lnTo>
                    <a:lnTo>
                      <a:pt x="4313" y="1091"/>
                    </a:lnTo>
                    <a:lnTo>
                      <a:pt x="4333" y="1093"/>
                    </a:lnTo>
                    <a:lnTo>
                      <a:pt x="4337" y="1097"/>
                    </a:lnTo>
                    <a:lnTo>
                      <a:pt x="4340" y="1100"/>
                    </a:lnTo>
                    <a:lnTo>
                      <a:pt x="4344" y="1106"/>
                    </a:lnTo>
                    <a:lnTo>
                      <a:pt x="4348" y="1109"/>
                    </a:lnTo>
                    <a:lnTo>
                      <a:pt x="4351" y="1113"/>
                    </a:lnTo>
                    <a:lnTo>
                      <a:pt x="4353" y="1120"/>
                    </a:lnTo>
                    <a:lnTo>
                      <a:pt x="4357" y="1120"/>
                    </a:lnTo>
                    <a:lnTo>
                      <a:pt x="4357" y="1113"/>
                    </a:lnTo>
                    <a:lnTo>
                      <a:pt x="4358" y="1106"/>
                    </a:lnTo>
                    <a:lnTo>
                      <a:pt x="4360" y="1100"/>
                    </a:lnTo>
                    <a:lnTo>
                      <a:pt x="4362" y="1097"/>
                    </a:lnTo>
                    <a:lnTo>
                      <a:pt x="4368" y="1095"/>
                    </a:lnTo>
                    <a:lnTo>
                      <a:pt x="4373" y="1093"/>
                    </a:lnTo>
                    <a:lnTo>
                      <a:pt x="4373" y="1088"/>
                    </a:lnTo>
                    <a:lnTo>
                      <a:pt x="4380" y="1086"/>
                    </a:lnTo>
                    <a:lnTo>
                      <a:pt x="4393" y="1082"/>
                    </a:lnTo>
                    <a:lnTo>
                      <a:pt x="4408" y="1080"/>
                    </a:lnTo>
                    <a:lnTo>
                      <a:pt x="4422" y="1078"/>
                    </a:lnTo>
                    <a:lnTo>
                      <a:pt x="4433" y="1080"/>
                    </a:lnTo>
                    <a:lnTo>
                      <a:pt x="4437" y="1088"/>
                    </a:lnTo>
                    <a:lnTo>
                      <a:pt x="4457" y="1093"/>
                    </a:lnTo>
                    <a:lnTo>
                      <a:pt x="4457" y="1124"/>
                    </a:lnTo>
                    <a:lnTo>
                      <a:pt x="4464" y="1124"/>
                    </a:lnTo>
                    <a:lnTo>
                      <a:pt x="4469" y="1126"/>
                    </a:lnTo>
                    <a:lnTo>
                      <a:pt x="4471" y="1126"/>
                    </a:lnTo>
                    <a:lnTo>
                      <a:pt x="4475" y="1128"/>
                    </a:lnTo>
                    <a:lnTo>
                      <a:pt x="4477" y="1129"/>
                    </a:lnTo>
                    <a:lnTo>
                      <a:pt x="4480" y="1131"/>
                    </a:lnTo>
                    <a:lnTo>
                      <a:pt x="4486" y="1131"/>
                    </a:lnTo>
                    <a:lnTo>
                      <a:pt x="4486" y="1137"/>
                    </a:lnTo>
                    <a:lnTo>
                      <a:pt x="4488" y="1140"/>
                    </a:lnTo>
                    <a:lnTo>
                      <a:pt x="4488" y="1140"/>
                    </a:lnTo>
                    <a:lnTo>
                      <a:pt x="4489" y="1142"/>
                    </a:lnTo>
                    <a:lnTo>
                      <a:pt x="4489" y="1142"/>
                    </a:lnTo>
                    <a:lnTo>
                      <a:pt x="4491" y="1142"/>
                    </a:lnTo>
                    <a:lnTo>
                      <a:pt x="4493" y="1142"/>
                    </a:lnTo>
                    <a:lnTo>
                      <a:pt x="4497" y="1144"/>
                    </a:lnTo>
                    <a:lnTo>
                      <a:pt x="4497" y="1148"/>
                    </a:lnTo>
                    <a:lnTo>
                      <a:pt x="4500" y="1151"/>
                    </a:lnTo>
                    <a:lnTo>
                      <a:pt x="4506" y="1151"/>
                    </a:lnTo>
                    <a:lnTo>
                      <a:pt x="4511" y="1151"/>
                    </a:lnTo>
                    <a:lnTo>
                      <a:pt x="4517" y="1151"/>
                    </a:lnTo>
                    <a:lnTo>
                      <a:pt x="4517" y="1168"/>
                    </a:lnTo>
                    <a:lnTo>
                      <a:pt x="4518" y="1169"/>
                    </a:lnTo>
                    <a:lnTo>
                      <a:pt x="4518" y="1169"/>
                    </a:lnTo>
                    <a:lnTo>
                      <a:pt x="4520" y="1169"/>
                    </a:lnTo>
                    <a:lnTo>
                      <a:pt x="4520" y="1169"/>
                    </a:lnTo>
                    <a:lnTo>
                      <a:pt x="4520" y="1171"/>
                    </a:lnTo>
                    <a:lnTo>
                      <a:pt x="4520" y="1173"/>
                    </a:lnTo>
                    <a:lnTo>
                      <a:pt x="4533" y="1173"/>
                    </a:lnTo>
                    <a:lnTo>
                      <a:pt x="4533" y="1184"/>
                    </a:lnTo>
                    <a:lnTo>
                      <a:pt x="4537" y="1202"/>
                    </a:lnTo>
                    <a:lnTo>
                      <a:pt x="4538" y="1222"/>
                    </a:lnTo>
                    <a:lnTo>
                      <a:pt x="4542" y="1240"/>
                    </a:lnTo>
                    <a:lnTo>
                      <a:pt x="4546" y="1248"/>
                    </a:lnTo>
                    <a:lnTo>
                      <a:pt x="4546" y="1242"/>
                    </a:lnTo>
                    <a:lnTo>
                      <a:pt x="4548" y="1238"/>
                    </a:lnTo>
                    <a:lnTo>
                      <a:pt x="4548" y="1235"/>
                    </a:lnTo>
                    <a:lnTo>
                      <a:pt x="4549" y="1233"/>
                    </a:lnTo>
                    <a:lnTo>
                      <a:pt x="4551" y="1229"/>
                    </a:lnTo>
                    <a:lnTo>
                      <a:pt x="4553" y="1224"/>
                    </a:lnTo>
                    <a:lnTo>
                      <a:pt x="4586" y="1224"/>
                    </a:lnTo>
                    <a:lnTo>
                      <a:pt x="4588" y="1238"/>
                    </a:lnTo>
                    <a:lnTo>
                      <a:pt x="4589" y="1257"/>
                    </a:lnTo>
                    <a:lnTo>
                      <a:pt x="4600" y="1260"/>
                    </a:lnTo>
                    <a:lnTo>
                      <a:pt x="4606" y="1271"/>
                    </a:lnTo>
                    <a:lnTo>
                      <a:pt x="4609" y="1271"/>
                    </a:lnTo>
                    <a:lnTo>
                      <a:pt x="4609" y="1280"/>
                    </a:lnTo>
                    <a:lnTo>
                      <a:pt x="4613" y="1280"/>
                    </a:lnTo>
                    <a:lnTo>
                      <a:pt x="4613" y="1313"/>
                    </a:lnTo>
                    <a:lnTo>
                      <a:pt x="4617" y="1313"/>
                    </a:lnTo>
                    <a:lnTo>
                      <a:pt x="4617" y="1324"/>
                    </a:lnTo>
                    <a:lnTo>
                      <a:pt x="4620" y="1324"/>
                    </a:lnTo>
                    <a:lnTo>
                      <a:pt x="4620" y="1337"/>
                    </a:lnTo>
                    <a:lnTo>
                      <a:pt x="4626" y="1337"/>
                    </a:lnTo>
                    <a:lnTo>
                      <a:pt x="4626" y="1348"/>
                    </a:lnTo>
                    <a:lnTo>
                      <a:pt x="4629" y="1348"/>
                    </a:lnTo>
                    <a:lnTo>
                      <a:pt x="4629" y="1360"/>
                    </a:lnTo>
                    <a:lnTo>
                      <a:pt x="4633" y="1360"/>
                    </a:lnTo>
                    <a:lnTo>
                      <a:pt x="4633" y="1373"/>
                    </a:lnTo>
                    <a:lnTo>
                      <a:pt x="4637" y="1373"/>
                    </a:lnTo>
                    <a:lnTo>
                      <a:pt x="4637" y="1380"/>
                    </a:lnTo>
                    <a:lnTo>
                      <a:pt x="4640" y="1380"/>
                    </a:lnTo>
                    <a:lnTo>
                      <a:pt x="4640" y="1400"/>
                    </a:lnTo>
                    <a:lnTo>
                      <a:pt x="4646" y="1400"/>
                    </a:lnTo>
                    <a:lnTo>
                      <a:pt x="4646" y="1377"/>
                    </a:lnTo>
                    <a:lnTo>
                      <a:pt x="4649" y="1357"/>
                    </a:lnTo>
                    <a:lnTo>
                      <a:pt x="4697" y="1351"/>
                    </a:lnTo>
                    <a:lnTo>
                      <a:pt x="4697" y="1373"/>
                    </a:lnTo>
                    <a:lnTo>
                      <a:pt x="4700" y="1375"/>
                    </a:lnTo>
                    <a:lnTo>
                      <a:pt x="4702" y="1377"/>
                    </a:lnTo>
                    <a:lnTo>
                      <a:pt x="4706" y="1377"/>
                    </a:lnTo>
                    <a:lnTo>
                      <a:pt x="4708" y="1378"/>
                    </a:lnTo>
                    <a:lnTo>
                      <a:pt x="4713" y="1380"/>
                    </a:lnTo>
                    <a:lnTo>
                      <a:pt x="4726" y="1364"/>
                    </a:lnTo>
                    <a:lnTo>
                      <a:pt x="4753" y="1364"/>
                    </a:lnTo>
                    <a:lnTo>
                      <a:pt x="4753" y="1360"/>
                    </a:lnTo>
                    <a:lnTo>
                      <a:pt x="4757" y="1360"/>
                    </a:lnTo>
                    <a:lnTo>
                      <a:pt x="4757" y="1351"/>
                    </a:lnTo>
                    <a:lnTo>
                      <a:pt x="4766" y="1348"/>
                    </a:lnTo>
                    <a:lnTo>
                      <a:pt x="4769" y="1342"/>
                    </a:lnTo>
                    <a:lnTo>
                      <a:pt x="4773" y="1335"/>
                    </a:lnTo>
                    <a:lnTo>
                      <a:pt x="4775" y="1328"/>
                    </a:lnTo>
                    <a:lnTo>
                      <a:pt x="4777" y="1320"/>
                    </a:lnTo>
                    <a:lnTo>
                      <a:pt x="4782" y="1318"/>
                    </a:lnTo>
                    <a:lnTo>
                      <a:pt x="4786" y="1317"/>
                    </a:lnTo>
                    <a:lnTo>
                      <a:pt x="4789" y="1315"/>
                    </a:lnTo>
                    <a:lnTo>
                      <a:pt x="4793" y="1313"/>
                    </a:lnTo>
                    <a:lnTo>
                      <a:pt x="4793" y="1308"/>
                    </a:lnTo>
                    <a:lnTo>
                      <a:pt x="4809" y="1304"/>
                    </a:lnTo>
                    <a:lnTo>
                      <a:pt x="4813" y="1297"/>
                    </a:lnTo>
                    <a:lnTo>
                      <a:pt x="4849" y="1297"/>
                    </a:lnTo>
                    <a:lnTo>
                      <a:pt x="4853" y="1308"/>
                    </a:lnTo>
                    <a:lnTo>
                      <a:pt x="4857" y="1308"/>
                    </a:lnTo>
                    <a:lnTo>
                      <a:pt x="4857" y="1333"/>
                    </a:lnTo>
                    <a:lnTo>
                      <a:pt x="4860" y="1333"/>
                    </a:lnTo>
                    <a:lnTo>
                      <a:pt x="4880" y="1357"/>
                    </a:lnTo>
                    <a:lnTo>
                      <a:pt x="4882" y="1355"/>
                    </a:lnTo>
                    <a:lnTo>
                      <a:pt x="4884" y="1355"/>
                    </a:lnTo>
                    <a:lnTo>
                      <a:pt x="4884" y="1355"/>
                    </a:lnTo>
                    <a:lnTo>
                      <a:pt x="4884" y="1355"/>
                    </a:lnTo>
                    <a:lnTo>
                      <a:pt x="4884" y="1353"/>
                    </a:lnTo>
                    <a:lnTo>
                      <a:pt x="4886" y="1351"/>
                    </a:lnTo>
                    <a:lnTo>
                      <a:pt x="4889" y="1351"/>
                    </a:lnTo>
                    <a:lnTo>
                      <a:pt x="4893" y="1340"/>
                    </a:lnTo>
                    <a:lnTo>
                      <a:pt x="4926" y="1340"/>
                    </a:lnTo>
                    <a:lnTo>
                      <a:pt x="4920" y="1393"/>
                    </a:lnTo>
                    <a:lnTo>
                      <a:pt x="4929" y="1393"/>
                    </a:lnTo>
                    <a:lnTo>
                      <a:pt x="4933" y="1395"/>
                    </a:lnTo>
                    <a:lnTo>
                      <a:pt x="4937" y="1397"/>
                    </a:lnTo>
                    <a:lnTo>
                      <a:pt x="4938" y="1400"/>
                    </a:lnTo>
                    <a:lnTo>
                      <a:pt x="4938" y="1402"/>
                    </a:lnTo>
                    <a:lnTo>
                      <a:pt x="4940" y="1404"/>
                    </a:lnTo>
                    <a:lnTo>
                      <a:pt x="4940" y="1408"/>
                    </a:lnTo>
                    <a:lnTo>
                      <a:pt x="4942" y="1409"/>
                    </a:lnTo>
                    <a:lnTo>
                      <a:pt x="4946" y="1411"/>
                    </a:lnTo>
                    <a:lnTo>
                      <a:pt x="4953" y="1411"/>
                    </a:lnTo>
                    <a:lnTo>
                      <a:pt x="4949" y="1368"/>
                    </a:lnTo>
                    <a:lnTo>
                      <a:pt x="4980" y="1368"/>
                    </a:lnTo>
                    <a:lnTo>
                      <a:pt x="4986" y="1388"/>
                    </a:lnTo>
                    <a:lnTo>
                      <a:pt x="4989" y="1388"/>
                    </a:lnTo>
                    <a:lnTo>
                      <a:pt x="4989" y="1380"/>
                    </a:lnTo>
                    <a:lnTo>
                      <a:pt x="5020" y="1380"/>
                    </a:lnTo>
                    <a:lnTo>
                      <a:pt x="5024" y="1384"/>
                    </a:lnTo>
                    <a:lnTo>
                      <a:pt x="5028" y="1386"/>
                    </a:lnTo>
                    <a:lnTo>
                      <a:pt x="5029" y="1388"/>
                    </a:lnTo>
                    <a:lnTo>
                      <a:pt x="5029" y="1397"/>
                    </a:lnTo>
                    <a:lnTo>
                      <a:pt x="5037" y="1400"/>
                    </a:lnTo>
                    <a:lnTo>
                      <a:pt x="5037" y="1408"/>
                    </a:lnTo>
                    <a:lnTo>
                      <a:pt x="5040" y="1408"/>
                    </a:lnTo>
                    <a:lnTo>
                      <a:pt x="5040" y="1417"/>
                    </a:lnTo>
                    <a:lnTo>
                      <a:pt x="5046" y="1417"/>
                    </a:lnTo>
                    <a:lnTo>
                      <a:pt x="5046" y="1424"/>
                    </a:lnTo>
                    <a:lnTo>
                      <a:pt x="5049" y="1424"/>
                    </a:lnTo>
                    <a:lnTo>
                      <a:pt x="5049" y="1431"/>
                    </a:lnTo>
                    <a:lnTo>
                      <a:pt x="5053" y="1431"/>
                    </a:lnTo>
                    <a:lnTo>
                      <a:pt x="5053" y="1440"/>
                    </a:lnTo>
                    <a:lnTo>
                      <a:pt x="5060" y="1444"/>
                    </a:lnTo>
                    <a:lnTo>
                      <a:pt x="5060" y="1488"/>
                    </a:lnTo>
                    <a:lnTo>
                      <a:pt x="5053" y="1491"/>
                    </a:lnTo>
                    <a:lnTo>
                      <a:pt x="5053" y="1500"/>
                    </a:lnTo>
                    <a:lnTo>
                      <a:pt x="5037" y="1502"/>
                    </a:lnTo>
                    <a:lnTo>
                      <a:pt x="5028" y="1502"/>
                    </a:lnTo>
                    <a:lnTo>
                      <a:pt x="5022" y="1500"/>
                    </a:lnTo>
                    <a:lnTo>
                      <a:pt x="5015" y="1495"/>
                    </a:lnTo>
                    <a:lnTo>
                      <a:pt x="5006" y="1488"/>
                    </a:lnTo>
                    <a:lnTo>
                      <a:pt x="5006" y="1513"/>
                    </a:lnTo>
                    <a:lnTo>
                      <a:pt x="4977" y="1513"/>
                    </a:lnTo>
                    <a:lnTo>
                      <a:pt x="4973" y="1500"/>
                    </a:lnTo>
                    <a:lnTo>
                      <a:pt x="4969" y="1500"/>
                    </a:lnTo>
                    <a:lnTo>
                      <a:pt x="4969" y="1491"/>
                    </a:lnTo>
                    <a:lnTo>
                      <a:pt x="4957" y="1484"/>
                    </a:lnTo>
                    <a:lnTo>
                      <a:pt x="4953" y="1468"/>
                    </a:lnTo>
                    <a:lnTo>
                      <a:pt x="4951" y="1466"/>
                    </a:lnTo>
                    <a:lnTo>
                      <a:pt x="4948" y="1464"/>
                    </a:lnTo>
                    <a:lnTo>
                      <a:pt x="4944" y="1462"/>
                    </a:lnTo>
                    <a:lnTo>
                      <a:pt x="4940" y="1460"/>
                    </a:lnTo>
                    <a:lnTo>
                      <a:pt x="4937" y="1457"/>
                    </a:lnTo>
                    <a:lnTo>
                      <a:pt x="4933" y="1457"/>
                    </a:lnTo>
                    <a:lnTo>
                      <a:pt x="4933" y="1468"/>
                    </a:lnTo>
                    <a:lnTo>
                      <a:pt x="4937" y="1477"/>
                    </a:lnTo>
                    <a:lnTo>
                      <a:pt x="4938" y="1491"/>
                    </a:lnTo>
                    <a:lnTo>
                      <a:pt x="4937" y="1504"/>
                    </a:lnTo>
                    <a:lnTo>
                      <a:pt x="4933" y="1504"/>
                    </a:lnTo>
                    <a:lnTo>
                      <a:pt x="4933" y="1513"/>
                    </a:lnTo>
                    <a:lnTo>
                      <a:pt x="4929" y="1513"/>
                    </a:lnTo>
                    <a:lnTo>
                      <a:pt x="4929" y="1580"/>
                    </a:lnTo>
                    <a:lnTo>
                      <a:pt x="4926" y="1584"/>
                    </a:lnTo>
                    <a:lnTo>
                      <a:pt x="4922" y="1586"/>
                    </a:lnTo>
                    <a:lnTo>
                      <a:pt x="4922" y="1588"/>
                    </a:lnTo>
                    <a:lnTo>
                      <a:pt x="4920" y="1591"/>
                    </a:lnTo>
                    <a:lnTo>
                      <a:pt x="4918" y="1593"/>
                    </a:lnTo>
                    <a:lnTo>
                      <a:pt x="4915" y="1595"/>
                    </a:lnTo>
                    <a:lnTo>
                      <a:pt x="4909" y="1597"/>
                    </a:lnTo>
                    <a:lnTo>
                      <a:pt x="4909" y="1600"/>
                    </a:lnTo>
                    <a:lnTo>
                      <a:pt x="4886" y="1600"/>
                    </a:lnTo>
                    <a:lnTo>
                      <a:pt x="4889" y="1517"/>
                    </a:lnTo>
                    <a:lnTo>
                      <a:pt x="4886" y="1517"/>
                    </a:lnTo>
                    <a:lnTo>
                      <a:pt x="4884" y="1518"/>
                    </a:lnTo>
                    <a:lnTo>
                      <a:pt x="4884" y="1518"/>
                    </a:lnTo>
                    <a:lnTo>
                      <a:pt x="4884" y="1518"/>
                    </a:lnTo>
                    <a:lnTo>
                      <a:pt x="4884" y="1518"/>
                    </a:lnTo>
                    <a:lnTo>
                      <a:pt x="4882" y="1518"/>
                    </a:lnTo>
                    <a:lnTo>
                      <a:pt x="4880" y="1520"/>
                    </a:lnTo>
                    <a:lnTo>
                      <a:pt x="4878" y="1535"/>
                    </a:lnTo>
                    <a:lnTo>
                      <a:pt x="4875" y="1546"/>
                    </a:lnTo>
                    <a:lnTo>
                      <a:pt x="4869" y="1555"/>
                    </a:lnTo>
                    <a:lnTo>
                      <a:pt x="4857" y="1560"/>
                    </a:lnTo>
                    <a:lnTo>
                      <a:pt x="4857" y="1564"/>
                    </a:lnTo>
                    <a:lnTo>
                      <a:pt x="4833" y="1564"/>
                    </a:lnTo>
                    <a:lnTo>
                      <a:pt x="4833" y="1560"/>
                    </a:lnTo>
                    <a:lnTo>
                      <a:pt x="4826" y="1564"/>
                    </a:lnTo>
                    <a:lnTo>
                      <a:pt x="4822" y="1569"/>
                    </a:lnTo>
                    <a:lnTo>
                      <a:pt x="4820" y="1573"/>
                    </a:lnTo>
                    <a:lnTo>
                      <a:pt x="4818" y="1577"/>
                    </a:lnTo>
                    <a:lnTo>
                      <a:pt x="4818" y="1582"/>
                    </a:lnTo>
                    <a:lnTo>
                      <a:pt x="4817" y="1588"/>
                    </a:lnTo>
                    <a:lnTo>
                      <a:pt x="4809" y="1588"/>
                    </a:lnTo>
                    <a:lnTo>
                      <a:pt x="4806" y="1591"/>
                    </a:lnTo>
                    <a:lnTo>
                      <a:pt x="4802" y="1593"/>
                    </a:lnTo>
                    <a:lnTo>
                      <a:pt x="4800" y="1595"/>
                    </a:lnTo>
                    <a:lnTo>
                      <a:pt x="4797" y="1597"/>
                    </a:lnTo>
                    <a:lnTo>
                      <a:pt x="4793" y="1608"/>
                    </a:lnTo>
                    <a:lnTo>
                      <a:pt x="4786" y="1608"/>
                    </a:lnTo>
                    <a:lnTo>
                      <a:pt x="4777" y="1620"/>
                    </a:lnTo>
                    <a:lnTo>
                      <a:pt x="4769" y="1620"/>
                    </a:lnTo>
                    <a:lnTo>
                      <a:pt x="4757" y="1637"/>
                    </a:lnTo>
                    <a:lnTo>
                      <a:pt x="4740" y="1640"/>
                    </a:lnTo>
                    <a:lnTo>
                      <a:pt x="4729" y="1657"/>
                    </a:lnTo>
                    <a:lnTo>
                      <a:pt x="4717" y="1660"/>
                    </a:lnTo>
                    <a:lnTo>
                      <a:pt x="4717" y="1668"/>
                    </a:lnTo>
                    <a:lnTo>
                      <a:pt x="4713" y="1668"/>
                    </a:lnTo>
                    <a:lnTo>
                      <a:pt x="4711" y="1671"/>
                    </a:lnTo>
                    <a:lnTo>
                      <a:pt x="4709" y="1673"/>
                    </a:lnTo>
                    <a:lnTo>
                      <a:pt x="4709" y="1673"/>
                    </a:lnTo>
                    <a:lnTo>
                      <a:pt x="4708" y="1675"/>
                    </a:lnTo>
                    <a:lnTo>
                      <a:pt x="4706" y="1675"/>
                    </a:lnTo>
                    <a:lnTo>
                      <a:pt x="4700" y="1677"/>
                    </a:lnTo>
                    <a:lnTo>
                      <a:pt x="4700" y="1684"/>
                    </a:lnTo>
                    <a:lnTo>
                      <a:pt x="4677" y="1704"/>
                    </a:lnTo>
                    <a:lnTo>
                      <a:pt x="4677" y="1708"/>
                    </a:lnTo>
                    <a:lnTo>
                      <a:pt x="4649" y="1708"/>
                    </a:lnTo>
                    <a:lnTo>
                      <a:pt x="4646" y="1704"/>
                    </a:lnTo>
                    <a:lnTo>
                      <a:pt x="4642" y="1698"/>
                    </a:lnTo>
                    <a:lnTo>
                      <a:pt x="4638" y="1693"/>
                    </a:lnTo>
                    <a:lnTo>
                      <a:pt x="4635" y="1688"/>
                    </a:lnTo>
                    <a:lnTo>
                      <a:pt x="4633" y="1684"/>
                    </a:lnTo>
                    <a:lnTo>
                      <a:pt x="4631" y="1668"/>
                    </a:lnTo>
                    <a:lnTo>
                      <a:pt x="4631" y="1646"/>
                    </a:lnTo>
                    <a:lnTo>
                      <a:pt x="4635" y="1628"/>
                    </a:lnTo>
                    <a:lnTo>
                      <a:pt x="4637" y="1613"/>
                    </a:lnTo>
                    <a:lnTo>
                      <a:pt x="4613" y="1613"/>
                    </a:lnTo>
                    <a:lnTo>
                      <a:pt x="4609" y="1540"/>
                    </a:lnTo>
                    <a:lnTo>
                      <a:pt x="4613" y="1540"/>
                    </a:lnTo>
                    <a:lnTo>
                      <a:pt x="4613" y="1528"/>
                    </a:lnTo>
                    <a:lnTo>
                      <a:pt x="4600" y="1528"/>
                    </a:lnTo>
                    <a:lnTo>
                      <a:pt x="4597" y="1520"/>
                    </a:lnTo>
                    <a:lnTo>
                      <a:pt x="4591" y="1509"/>
                    </a:lnTo>
                    <a:lnTo>
                      <a:pt x="4591" y="1500"/>
                    </a:lnTo>
                    <a:lnTo>
                      <a:pt x="4589" y="1488"/>
                    </a:lnTo>
                    <a:lnTo>
                      <a:pt x="4586" y="1488"/>
                    </a:lnTo>
                    <a:lnTo>
                      <a:pt x="4586" y="1480"/>
                    </a:lnTo>
                    <a:lnTo>
                      <a:pt x="4580" y="1480"/>
                    </a:lnTo>
                    <a:lnTo>
                      <a:pt x="4580" y="1464"/>
                    </a:lnTo>
                    <a:lnTo>
                      <a:pt x="4577" y="1464"/>
                    </a:lnTo>
                    <a:lnTo>
                      <a:pt x="4577" y="1457"/>
                    </a:lnTo>
                    <a:lnTo>
                      <a:pt x="4573" y="1457"/>
                    </a:lnTo>
                    <a:lnTo>
                      <a:pt x="4573" y="1417"/>
                    </a:lnTo>
                    <a:lnTo>
                      <a:pt x="4560" y="1408"/>
                    </a:lnTo>
                    <a:lnTo>
                      <a:pt x="4557" y="1388"/>
                    </a:lnTo>
                    <a:lnTo>
                      <a:pt x="4546" y="1380"/>
                    </a:lnTo>
                    <a:lnTo>
                      <a:pt x="4546" y="1324"/>
                    </a:lnTo>
                    <a:lnTo>
                      <a:pt x="4540" y="1324"/>
                    </a:lnTo>
                    <a:lnTo>
                      <a:pt x="4540" y="1308"/>
                    </a:lnTo>
                    <a:lnTo>
                      <a:pt x="4537" y="1308"/>
                    </a:lnTo>
                    <a:lnTo>
                      <a:pt x="4537" y="1284"/>
                    </a:lnTo>
                    <a:lnTo>
                      <a:pt x="4533" y="1284"/>
                    </a:lnTo>
                    <a:lnTo>
                      <a:pt x="4533" y="1288"/>
                    </a:lnTo>
                    <a:lnTo>
                      <a:pt x="4520" y="1288"/>
                    </a:lnTo>
                    <a:lnTo>
                      <a:pt x="4520" y="1293"/>
                    </a:lnTo>
                    <a:lnTo>
                      <a:pt x="4518" y="1297"/>
                    </a:lnTo>
                    <a:lnTo>
                      <a:pt x="4517" y="1300"/>
                    </a:lnTo>
                    <a:lnTo>
                      <a:pt x="4513" y="1304"/>
                    </a:lnTo>
                    <a:lnTo>
                      <a:pt x="4509" y="1304"/>
                    </a:lnTo>
                    <a:lnTo>
                      <a:pt x="4509" y="1313"/>
                    </a:lnTo>
                    <a:lnTo>
                      <a:pt x="4500" y="1317"/>
                    </a:lnTo>
                    <a:lnTo>
                      <a:pt x="4500" y="1324"/>
                    </a:lnTo>
                    <a:lnTo>
                      <a:pt x="4489" y="1333"/>
                    </a:lnTo>
                    <a:lnTo>
                      <a:pt x="4489" y="1340"/>
                    </a:lnTo>
                    <a:lnTo>
                      <a:pt x="4480" y="1344"/>
                    </a:lnTo>
                    <a:lnTo>
                      <a:pt x="4477" y="1364"/>
                    </a:lnTo>
                    <a:lnTo>
                      <a:pt x="4466" y="1373"/>
                    </a:lnTo>
                    <a:lnTo>
                      <a:pt x="4460" y="1388"/>
                    </a:lnTo>
                    <a:lnTo>
                      <a:pt x="4457" y="1388"/>
                    </a:lnTo>
                    <a:lnTo>
                      <a:pt x="4457" y="1444"/>
                    </a:lnTo>
                    <a:lnTo>
                      <a:pt x="4453" y="1444"/>
                    </a:lnTo>
                    <a:lnTo>
                      <a:pt x="4453" y="1457"/>
                    </a:lnTo>
                    <a:lnTo>
                      <a:pt x="4449" y="1457"/>
                    </a:lnTo>
                    <a:lnTo>
                      <a:pt x="4449" y="1473"/>
                    </a:lnTo>
                    <a:lnTo>
                      <a:pt x="4453" y="1473"/>
                    </a:lnTo>
                    <a:lnTo>
                      <a:pt x="4455" y="1491"/>
                    </a:lnTo>
                    <a:lnTo>
                      <a:pt x="4451" y="1509"/>
                    </a:lnTo>
                    <a:lnTo>
                      <a:pt x="4449" y="1524"/>
                    </a:lnTo>
                    <a:lnTo>
                      <a:pt x="4429" y="1524"/>
                    </a:lnTo>
                    <a:lnTo>
                      <a:pt x="4377" y="1600"/>
                    </a:lnTo>
                    <a:lnTo>
                      <a:pt x="4368" y="1602"/>
                    </a:lnTo>
                    <a:lnTo>
                      <a:pt x="4357" y="1602"/>
                    </a:lnTo>
                    <a:lnTo>
                      <a:pt x="4346" y="1604"/>
                    </a:lnTo>
                    <a:lnTo>
                      <a:pt x="4337" y="1617"/>
                    </a:lnTo>
                    <a:lnTo>
                      <a:pt x="4329" y="1617"/>
                    </a:lnTo>
                    <a:lnTo>
                      <a:pt x="4329" y="1620"/>
                    </a:lnTo>
                    <a:lnTo>
                      <a:pt x="4317" y="1624"/>
                    </a:lnTo>
                    <a:lnTo>
                      <a:pt x="4313" y="1631"/>
                    </a:lnTo>
                    <a:lnTo>
                      <a:pt x="4306" y="1631"/>
                    </a:lnTo>
                    <a:lnTo>
                      <a:pt x="4297" y="1644"/>
                    </a:lnTo>
                    <a:lnTo>
                      <a:pt x="4286" y="1648"/>
                    </a:lnTo>
                    <a:lnTo>
                      <a:pt x="4280" y="1657"/>
                    </a:lnTo>
                    <a:lnTo>
                      <a:pt x="4266" y="1660"/>
                    </a:lnTo>
                    <a:lnTo>
                      <a:pt x="4260" y="1668"/>
                    </a:lnTo>
                    <a:lnTo>
                      <a:pt x="4253" y="1668"/>
                    </a:lnTo>
                    <a:lnTo>
                      <a:pt x="4249" y="1677"/>
                    </a:lnTo>
                    <a:lnTo>
                      <a:pt x="4240" y="1677"/>
                    </a:lnTo>
                    <a:lnTo>
                      <a:pt x="4237" y="1684"/>
                    </a:lnTo>
                    <a:lnTo>
                      <a:pt x="4229" y="1684"/>
                    </a:lnTo>
                    <a:lnTo>
                      <a:pt x="4229" y="1688"/>
                    </a:lnTo>
                    <a:lnTo>
                      <a:pt x="4217" y="1691"/>
                    </a:lnTo>
                    <a:lnTo>
                      <a:pt x="4213" y="1700"/>
                    </a:lnTo>
                    <a:lnTo>
                      <a:pt x="4206" y="1700"/>
                    </a:lnTo>
                    <a:lnTo>
                      <a:pt x="4197" y="1711"/>
                    </a:lnTo>
                    <a:lnTo>
                      <a:pt x="4189" y="1711"/>
                    </a:lnTo>
                    <a:lnTo>
                      <a:pt x="4186" y="1720"/>
                    </a:lnTo>
                    <a:lnTo>
                      <a:pt x="4177" y="1720"/>
                    </a:lnTo>
                    <a:lnTo>
                      <a:pt x="4169" y="1733"/>
                    </a:lnTo>
                    <a:lnTo>
                      <a:pt x="4160" y="1733"/>
                    </a:lnTo>
                    <a:lnTo>
                      <a:pt x="4157" y="1740"/>
                    </a:lnTo>
                    <a:lnTo>
                      <a:pt x="4146" y="1748"/>
                    </a:lnTo>
                    <a:lnTo>
                      <a:pt x="4146" y="1753"/>
                    </a:lnTo>
                    <a:lnTo>
                      <a:pt x="4137" y="1753"/>
                    </a:lnTo>
                    <a:lnTo>
                      <a:pt x="4126" y="1768"/>
                    </a:lnTo>
                    <a:lnTo>
                      <a:pt x="4117" y="1768"/>
                    </a:lnTo>
                    <a:lnTo>
                      <a:pt x="4113" y="1777"/>
                    </a:lnTo>
                    <a:lnTo>
                      <a:pt x="4109" y="1777"/>
                    </a:lnTo>
                    <a:lnTo>
                      <a:pt x="4109" y="1788"/>
                    </a:lnTo>
                    <a:lnTo>
                      <a:pt x="4106" y="1788"/>
                    </a:lnTo>
                    <a:lnTo>
                      <a:pt x="4106" y="1797"/>
                    </a:lnTo>
                    <a:lnTo>
                      <a:pt x="4100" y="1797"/>
                    </a:lnTo>
                    <a:lnTo>
                      <a:pt x="4100" y="1808"/>
                    </a:lnTo>
                    <a:lnTo>
                      <a:pt x="4097" y="1808"/>
                    </a:lnTo>
                    <a:lnTo>
                      <a:pt x="4097" y="1817"/>
                    </a:lnTo>
                    <a:lnTo>
                      <a:pt x="4093" y="1817"/>
                    </a:lnTo>
                    <a:lnTo>
                      <a:pt x="4093" y="1820"/>
                    </a:lnTo>
                    <a:lnTo>
                      <a:pt x="4097" y="1820"/>
                    </a:lnTo>
                    <a:lnTo>
                      <a:pt x="4097" y="1844"/>
                    </a:lnTo>
                    <a:lnTo>
                      <a:pt x="4100" y="1851"/>
                    </a:lnTo>
                    <a:lnTo>
                      <a:pt x="4104" y="1866"/>
                    </a:lnTo>
                    <a:lnTo>
                      <a:pt x="4106" y="1878"/>
                    </a:lnTo>
                    <a:lnTo>
                      <a:pt x="4106" y="1888"/>
                    </a:lnTo>
                    <a:lnTo>
                      <a:pt x="4100" y="1888"/>
                    </a:lnTo>
                    <a:lnTo>
                      <a:pt x="4098" y="1891"/>
                    </a:lnTo>
                    <a:lnTo>
                      <a:pt x="4097" y="1893"/>
                    </a:lnTo>
                    <a:lnTo>
                      <a:pt x="4095" y="1893"/>
                    </a:lnTo>
                    <a:lnTo>
                      <a:pt x="4093" y="1895"/>
                    </a:lnTo>
                    <a:lnTo>
                      <a:pt x="4091" y="1897"/>
                    </a:lnTo>
                    <a:lnTo>
                      <a:pt x="4091" y="1898"/>
                    </a:lnTo>
                    <a:lnTo>
                      <a:pt x="4089" y="1904"/>
                    </a:lnTo>
                    <a:lnTo>
                      <a:pt x="4080" y="1904"/>
                    </a:lnTo>
                    <a:lnTo>
                      <a:pt x="4069" y="1920"/>
                    </a:lnTo>
                    <a:lnTo>
                      <a:pt x="4066" y="1920"/>
                    </a:lnTo>
                    <a:lnTo>
                      <a:pt x="4060" y="1948"/>
                    </a:lnTo>
                    <a:lnTo>
                      <a:pt x="4057" y="1948"/>
                    </a:lnTo>
                    <a:lnTo>
                      <a:pt x="4057" y="1960"/>
                    </a:lnTo>
                    <a:lnTo>
                      <a:pt x="4053" y="1960"/>
                    </a:lnTo>
                    <a:lnTo>
                      <a:pt x="4053" y="1968"/>
                    </a:lnTo>
                    <a:lnTo>
                      <a:pt x="4049" y="1968"/>
                    </a:lnTo>
                    <a:lnTo>
                      <a:pt x="4049" y="1984"/>
                    </a:lnTo>
                    <a:lnTo>
                      <a:pt x="4046" y="1984"/>
                    </a:lnTo>
                    <a:lnTo>
                      <a:pt x="4040" y="2013"/>
                    </a:lnTo>
                    <a:lnTo>
                      <a:pt x="4037" y="2013"/>
                    </a:lnTo>
                    <a:lnTo>
                      <a:pt x="4033" y="2077"/>
                    </a:lnTo>
                    <a:lnTo>
                      <a:pt x="4029" y="2077"/>
                    </a:lnTo>
                    <a:lnTo>
                      <a:pt x="4026" y="2100"/>
                    </a:lnTo>
                    <a:lnTo>
                      <a:pt x="4029" y="2100"/>
                    </a:lnTo>
                    <a:lnTo>
                      <a:pt x="4029" y="2117"/>
                    </a:lnTo>
                    <a:lnTo>
                      <a:pt x="4033" y="2117"/>
                    </a:lnTo>
                    <a:lnTo>
                      <a:pt x="4035" y="2129"/>
                    </a:lnTo>
                    <a:lnTo>
                      <a:pt x="4033" y="2142"/>
                    </a:lnTo>
                    <a:lnTo>
                      <a:pt x="4037" y="2153"/>
                    </a:lnTo>
                    <a:lnTo>
                      <a:pt x="4038" y="2124"/>
                    </a:lnTo>
                    <a:lnTo>
                      <a:pt x="4042" y="2098"/>
                    </a:lnTo>
                    <a:lnTo>
                      <a:pt x="4049" y="2077"/>
                    </a:lnTo>
                    <a:lnTo>
                      <a:pt x="4049" y="2051"/>
                    </a:lnTo>
                    <a:lnTo>
                      <a:pt x="4053" y="2051"/>
                    </a:lnTo>
                    <a:lnTo>
                      <a:pt x="4053" y="2044"/>
                    </a:lnTo>
                    <a:lnTo>
                      <a:pt x="4057" y="2044"/>
                    </a:lnTo>
                    <a:lnTo>
                      <a:pt x="4057" y="2033"/>
                    </a:lnTo>
                    <a:lnTo>
                      <a:pt x="4066" y="2028"/>
                    </a:lnTo>
                    <a:lnTo>
                      <a:pt x="4069" y="2004"/>
                    </a:lnTo>
                    <a:lnTo>
                      <a:pt x="4077" y="2000"/>
                    </a:lnTo>
                    <a:lnTo>
                      <a:pt x="4077" y="1988"/>
                    </a:lnTo>
                    <a:lnTo>
                      <a:pt x="4080" y="1988"/>
                    </a:lnTo>
                    <a:lnTo>
                      <a:pt x="4086" y="1971"/>
                    </a:lnTo>
                    <a:lnTo>
                      <a:pt x="4089" y="1971"/>
                    </a:lnTo>
                    <a:lnTo>
                      <a:pt x="4089" y="1960"/>
                    </a:lnTo>
                    <a:lnTo>
                      <a:pt x="4093" y="1960"/>
                    </a:lnTo>
                    <a:lnTo>
                      <a:pt x="4097" y="1944"/>
                    </a:lnTo>
                    <a:lnTo>
                      <a:pt x="4100" y="1944"/>
                    </a:lnTo>
                    <a:lnTo>
                      <a:pt x="4106" y="1928"/>
                    </a:lnTo>
                    <a:lnTo>
                      <a:pt x="4113" y="1924"/>
                    </a:lnTo>
                    <a:lnTo>
                      <a:pt x="4113" y="1917"/>
                    </a:lnTo>
                    <a:lnTo>
                      <a:pt x="4126" y="1908"/>
                    </a:lnTo>
                    <a:lnTo>
                      <a:pt x="4126" y="1900"/>
                    </a:lnTo>
                    <a:lnTo>
                      <a:pt x="4137" y="1893"/>
                    </a:lnTo>
                    <a:lnTo>
                      <a:pt x="4137" y="1884"/>
                    </a:lnTo>
                    <a:lnTo>
                      <a:pt x="4149" y="1877"/>
                    </a:lnTo>
                    <a:lnTo>
                      <a:pt x="4149" y="1868"/>
                    </a:lnTo>
                    <a:lnTo>
                      <a:pt x="4157" y="1864"/>
                    </a:lnTo>
                    <a:lnTo>
                      <a:pt x="4164" y="1857"/>
                    </a:lnTo>
                    <a:lnTo>
                      <a:pt x="4169" y="1846"/>
                    </a:lnTo>
                    <a:lnTo>
                      <a:pt x="4173" y="1837"/>
                    </a:lnTo>
                    <a:lnTo>
                      <a:pt x="4178" y="1835"/>
                    </a:lnTo>
                    <a:lnTo>
                      <a:pt x="4182" y="1833"/>
                    </a:lnTo>
                    <a:lnTo>
                      <a:pt x="4186" y="1831"/>
                    </a:lnTo>
                    <a:lnTo>
                      <a:pt x="4189" y="1828"/>
                    </a:lnTo>
                    <a:lnTo>
                      <a:pt x="4189" y="1824"/>
                    </a:lnTo>
                    <a:lnTo>
                      <a:pt x="4197" y="1824"/>
                    </a:lnTo>
                    <a:lnTo>
                      <a:pt x="4200" y="1817"/>
                    </a:lnTo>
                    <a:lnTo>
                      <a:pt x="4209" y="1817"/>
                    </a:lnTo>
                    <a:lnTo>
                      <a:pt x="4217" y="1804"/>
                    </a:lnTo>
                    <a:lnTo>
                      <a:pt x="4233" y="1798"/>
                    </a:lnTo>
                    <a:lnTo>
                      <a:pt x="4255" y="1797"/>
                    </a:lnTo>
                    <a:lnTo>
                      <a:pt x="4280" y="1797"/>
                    </a:lnTo>
                    <a:lnTo>
                      <a:pt x="4300" y="1797"/>
                    </a:lnTo>
                    <a:lnTo>
                      <a:pt x="4308" y="1808"/>
                    </a:lnTo>
                    <a:lnTo>
                      <a:pt x="4317" y="1822"/>
                    </a:lnTo>
                    <a:lnTo>
                      <a:pt x="4326" y="1831"/>
                    </a:lnTo>
                    <a:lnTo>
                      <a:pt x="4324" y="1848"/>
                    </a:lnTo>
                    <a:lnTo>
                      <a:pt x="4322" y="1860"/>
                    </a:lnTo>
                    <a:lnTo>
                      <a:pt x="4318" y="1869"/>
                    </a:lnTo>
                    <a:lnTo>
                      <a:pt x="4313" y="1880"/>
                    </a:lnTo>
                    <a:lnTo>
                      <a:pt x="4313" y="1893"/>
                    </a:lnTo>
                    <a:lnTo>
                      <a:pt x="4311" y="1898"/>
                    </a:lnTo>
                    <a:lnTo>
                      <a:pt x="4308" y="1906"/>
                    </a:lnTo>
                    <a:lnTo>
                      <a:pt x="4304" y="1913"/>
                    </a:lnTo>
                    <a:lnTo>
                      <a:pt x="4300" y="1920"/>
                    </a:lnTo>
                    <a:lnTo>
                      <a:pt x="4246" y="1948"/>
                    </a:lnTo>
                    <a:lnTo>
                      <a:pt x="4246" y="1953"/>
                    </a:lnTo>
                    <a:lnTo>
                      <a:pt x="4266" y="1953"/>
                    </a:lnTo>
                    <a:lnTo>
                      <a:pt x="4266" y="1948"/>
                    </a:lnTo>
                    <a:lnTo>
                      <a:pt x="4293" y="1953"/>
                    </a:lnTo>
                    <a:lnTo>
                      <a:pt x="4300" y="1942"/>
                    </a:lnTo>
                    <a:lnTo>
                      <a:pt x="4308" y="1931"/>
                    </a:lnTo>
                    <a:lnTo>
                      <a:pt x="4313" y="1920"/>
                    </a:lnTo>
                    <a:lnTo>
                      <a:pt x="4340" y="1920"/>
                    </a:lnTo>
                    <a:lnTo>
                      <a:pt x="4349" y="1940"/>
                    </a:lnTo>
                    <a:lnTo>
                      <a:pt x="4358" y="1962"/>
                    </a:lnTo>
                    <a:lnTo>
                      <a:pt x="4366" y="1984"/>
                    </a:lnTo>
                    <a:lnTo>
                      <a:pt x="4386" y="1984"/>
                    </a:lnTo>
                    <a:lnTo>
                      <a:pt x="4426" y="2028"/>
                    </a:lnTo>
                    <a:lnTo>
                      <a:pt x="4440" y="2028"/>
                    </a:lnTo>
                    <a:lnTo>
                      <a:pt x="4448" y="2029"/>
                    </a:lnTo>
                    <a:lnTo>
                      <a:pt x="4460" y="2029"/>
                    </a:lnTo>
                    <a:lnTo>
                      <a:pt x="4473" y="2029"/>
                    </a:lnTo>
                    <a:lnTo>
                      <a:pt x="4489" y="2029"/>
                    </a:lnTo>
                    <a:lnTo>
                      <a:pt x="4500" y="2028"/>
                    </a:lnTo>
                    <a:lnTo>
                      <a:pt x="4500" y="2040"/>
                    </a:lnTo>
                    <a:lnTo>
                      <a:pt x="4506" y="2040"/>
                    </a:lnTo>
                    <a:lnTo>
                      <a:pt x="4506" y="2037"/>
                    </a:lnTo>
                    <a:lnTo>
                      <a:pt x="4533" y="2033"/>
                    </a:lnTo>
                    <a:lnTo>
                      <a:pt x="4533" y="2028"/>
                    </a:lnTo>
                    <a:lnTo>
                      <a:pt x="4546" y="2028"/>
                    </a:lnTo>
                    <a:lnTo>
                      <a:pt x="4546" y="2024"/>
                    </a:lnTo>
                    <a:lnTo>
                      <a:pt x="4560" y="2020"/>
                    </a:lnTo>
                    <a:lnTo>
                      <a:pt x="4560" y="2017"/>
                    </a:lnTo>
                    <a:lnTo>
                      <a:pt x="4586" y="2013"/>
                    </a:lnTo>
                    <a:lnTo>
                      <a:pt x="4600" y="1991"/>
                    </a:lnTo>
                    <a:lnTo>
                      <a:pt x="4606" y="1991"/>
                    </a:lnTo>
                    <a:lnTo>
                      <a:pt x="4606" y="1980"/>
                    </a:lnTo>
                    <a:lnTo>
                      <a:pt x="4609" y="1980"/>
                    </a:lnTo>
                    <a:lnTo>
                      <a:pt x="4611" y="1977"/>
                    </a:lnTo>
                    <a:lnTo>
                      <a:pt x="4613" y="1975"/>
                    </a:lnTo>
                    <a:lnTo>
                      <a:pt x="4615" y="1971"/>
                    </a:lnTo>
                    <a:lnTo>
                      <a:pt x="4615" y="1969"/>
                    </a:lnTo>
                    <a:lnTo>
                      <a:pt x="4617" y="1964"/>
                    </a:lnTo>
                    <a:lnTo>
                      <a:pt x="4620" y="1964"/>
                    </a:lnTo>
                    <a:lnTo>
                      <a:pt x="4626" y="1966"/>
                    </a:lnTo>
                    <a:lnTo>
                      <a:pt x="4631" y="1966"/>
                    </a:lnTo>
                    <a:lnTo>
                      <a:pt x="4637" y="1966"/>
                    </a:lnTo>
                    <a:lnTo>
                      <a:pt x="4640" y="1968"/>
                    </a:lnTo>
                    <a:lnTo>
                      <a:pt x="4644" y="1968"/>
                    </a:lnTo>
                    <a:lnTo>
                      <a:pt x="4646" y="1968"/>
                    </a:lnTo>
                    <a:lnTo>
                      <a:pt x="4649" y="1960"/>
                    </a:lnTo>
                    <a:lnTo>
                      <a:pt x="4657" y="1960"/>
                    </a:lnTo>
                    <a:lnTo>
                      <a:pt x="4648" y="1933"/>
                    </a:lnTo>
                    <a:lnTo>
                      <a:pt x="4637" y="1908"/>
                    </a:lnTo>
                    <a:lnTo>
                      <a:pt x="4633" y="1808"/>
                    </a:lnTo>
                    <a:lnTo>
                      <a:pt x="4660" y="1813"/>
                    </a:lnTo>
                    <a:lnTo>
                      <a:pt x="4660" y="1817"/>
                    </a:lnTo>
                    <a:lnTo>
                      <a:pt x="4671" y="1831"/>
                    </a:lnTo>
                    <a:lnTo>
                      <a:pt x="4678" y="1849"/>
                    </a:lnTo>
                    <a:lnTo>
                      <a:pt x="4686" y="1868"/>
                    </a:lnTo>
                    <a:lnTo>
                      <a:pt x="4686" y="1868"/>
                    </a:lnTo>
                    <a:lnTo>
                      <a:pt x="4688" y="1866"/>
                    </a:lnTo>
                    <a:lnTo>
                      <a:pt x="4688" y="1866"/>
                    </a:lnTo>
                    <a:lnTo>
                      <a:pt x="4688" y="1866"/>
                    </a:lnTo>
                    <a:lnTo>
                      <a:pt x="4688" y="1866"/>
                    </a:lnTo>
                    <a:lnTo>
                      <a:pt x="4689" y="1864"/>
                    </a:lnTo>
                    <a:lnTo>
                      <a:pt x="4695" y="1862"/>
                    </a:lnTo>
                    <a:lnTo>
                      <a:pt x="4700" y="1858"/>
                    </a:lnTo>
                    <a:lnTo>
                      <a:pt x="4704" y="1855"/>
                    </a:lnTo>
                    <a:lnTo>
                      <a:pt x="4708" y="1851"/>
                    </a:lnTo>
                    <a:lnTo>
                      <a:pt x="4709" y="1844"/>
                    </a:lnTo>
                    <a:lnTo>
                      <a:pt x="4733" y="1844"/>
                    </a:lnTo>
                    <a:lnTo>
                      <a:pt x="4737" y="1860"/>
                    </a:lnTo>
                    <a:lnTo>
                      <a:pt x="4737" y="1875"/>
                    </a:lnTo>
                    <a:lnTo>
                      <a:pt x="4733" y="1893"/>
                    </a:lnTo>
                    <a:lnTo>
                      <a:pt x="4733" y="1911"/>
                    </a:lnTo>
                    <a:lnTo>
                      <a:pt x="4729" y="1911"/>
                    </a:lnTo>
                    <a:lnTo>
                      <a:pt x="4726" y="1928"/>
                    </a:lnTo>
                    <a:lnTo>
                      <a:pt x="4713" y="1937"/>
                    </a:lnTo>
                    <a:lnTo>
                      <a:pt x="4700" y="1946"/>
                    </a:lnTo>
                    <a:lnTo>
                      <a:pt x="4686" y="1953"/>
                    </a:lnTo>
                    <a:lnTo>
                      <a:pt x="4689" y="1968"/>
                    </a:lnTo>
                    <a:lnTo>
                      <a:pt x="4706" y="1971"/>
                    </a:lnTo>
                    <a:lnTo>
                      <a:pt x="4700" y="2004"/>
                    </a:lnTo>
                    <a:lnTo>
                      <a:pt x="4693" y="2008"/>
                    </a:lnTo>
                    <a:lnTo>
                      <a:pt x="4693" y="2020"/>
                    </a:lnTo>
                    <a:lnTo>
                      <a:pt x="4686" y="2024"/>
                    </a:lnTo>
                    <a:lnTo>
                      <a:pt x="4686" y="2037"/>
                    </a:lnTo>
                    <a:lnTo>
                      <a:pt x="4680" y="2037"/>
                    </a:lnTo>
                    <a:lnTo>
                      <a:pt x="4680" y="2044"/>
                    </a:lnTo>
                    <a:lnTo>
                      <a:pt x="4677" y="2044"/>
                    </a:lnTo>
                    <a:lnTo>
                      <a:pt x="4677" y="2051"/>
                    </a:lnTo>
                    <a:lnTo>
                      <a:pt x="4669" y="2057"/>
                    </a:lnTo>
                    <a:lnTo>
                      <a:pt x="4666" y="2077"/>
                    </a:lnTo>
                    <a:lnTo>
                      <a:pt x="4657" y="2080"/>
                    </a:lnTo>
                    <a:lnTo>
                      <a:pt x="4657" y="2088"/>
                    </a:lnTo>
                    <a:lnTo>
                      <a:pt x="4646" y="2097"/>
                    </a:lnTo>
                    <a:lnTo>
                      <a:pt x="4646" y="2104"/>
                    </a:lnTo>
                    <a:lnTo>
                      <a:pt x="4633" y="2111"/>
                    </a:lnTo>
                    <a:lnTo>
                      <a:pt x="4633" y="2120"/>
                    </a:lnTo>
                    <a:lnTo>
                      <a:pt x="4617" y="2131"/>
                    </a:lnTo>
                    <a:lnTo>
                      <a:pt x="4613" y="2144"/>
                    </a:lnTo>
                    <a:lnTo>
                      <a:pt x="4606" y="2148"/>
                    </a:lnTo>
                    <a:lnTo>
                      <a:pt x="4606" y="2173"/>
                    </a:lnTo>
                    <a:lnTo>
                      <a:pt x="4600" y="2173"/>
                    </a:lnTo>
                    <a:lnTo>
                      <a:pt x="4593" y="2184"/>
                    </a:lnTo>
                    <a:lnTo>
                      <a:pt x="4580" y="2188"/>
                    </a:lnTo>
                    <a:lnTo>
                      <a:pt x="4580" y="2257"/>
                    </a:lnTo>
                    <a:lnTo>
                      <a:pt x="4577" y="2257"/>
                    </a:lnTo>
                    <a:lnTo>
                      <a:pt x="4577" y="2268"/>
                    </a:lnTo>
                    <a:lnTo>
                      <a:pt x="4573" y="2268"/>
                    </a:lnTo>
                    <a:lnTo>
                      <a:pt x="4573" y="2304"/>
                    </a:lnTo>
                    <a:lnTo>
                      <a:pt x="4569" y="2304"/>
                    </a:lnTo>
                    <a:lnTo>
                      <a:pt x="4569" y="2313"/>
                    </a:lnTo>
                    <a:lnTo>
                      <a:pt x="4560" y="2317"/>
                    </a:lnTo>
                    <a:lnTo>
                      <a:pt x="4560" y="2324"/>
                    </a:lnTo>
                    <a:lnTo>
                      <a:pt x="4557" y="2324"/>
                    </a:lnTo>
                    <a:lnTo>
                      <a:pt x="4557" y="2340"/>
                    </a:lnTo>
                    <a:lnTo>
                      <a:pt x="4553" y="2340"/>
                    </a:lnTo>
                    <a:lnTo>
                      <a:pt x="4553" y="2344"/>
                    </a:lnTo>
                    <a:lnTo>
                      <a:pt x="4526" y="2344"/>
                    </a:lnTo>
                    <a:lnTo>
                      <a:pt x="4513" y="2335"/>
                    </a:lnTo>
                    <a:lnTo>
                      <a:pt x="4497" y="2328"/>
                    </a:lnTo>
                    <a:lnTo>
                      <a:pt x="4480" y="2324"/>
                    </a:lnTo>
                    <a:lnTo>
                      <a:pt x="4478" y="2317"/>
                    </a:lnTo>
                    <a:lnTo>
                      <a:pt x="4477" y="2313"/>
                    </a:lnTo>
                    <a:lnTo>
                      <a:pt x="4473" y="2309"/>
                    </a:lnTo>
                    <a:lnTo>
                      <a:pt x="4469" y="2304"/>
                    </a:lnTo>
                    <a:lnTo>
                      <a:pt x="4466" y="2304"/>
                    </a:lnTo>
                    <a:lnTo>
                      <a:pt x="4462" y="2295"/>
                    </a:lnTo>
                    <a:lnTo>
                      <a:pt x="4460" y="2282"/>
                    </a:lnTo>
                    <a:lnTo>
                      <a:pt x="4460" y="2268"/>
                    </a:lnTo>
                    <a:lnTo>
                      <a:pt x="4453" y="2268"/>
                    </a:lnTo>
                    <a:lnTo>
                      <a:pt x="4455" y="2246"/>
                    </a:lnTo>
                    <a:lnTo>
                      <a:pt x="4460" y="2228"/>
                    </a:lnTo>
                    <a:lnTo>
                      <a:pt x="4473" y="2220"/>
                    </a:lnTo>
                    <a:lnTo>
                      <a:pt x="4473" y="2211"/>
                    </a:lnTo>
                    <a:lnTo>
                      <a:pt x="4477" y="2211"/>
                    </a:lnTo>
                    <a:lnTo>
                      <a:pt x="4477" y="2197"/>
                    </a:lnTo>
                    <a:lnTo>
                      <a:pt x="4486" y="2191"/>
                    </a:lnTo>
                    <a:lnTo>
                      <a:pt x="4486" y="2173"/>
                    </a:lnTo>
                    <a:lnTo>
                      <a:pt x="4489" y="2173"/>
                    </a:lnTo>
                    <a:lnTo>
                      <a:pt x="4489" y="2160"/>
                    </a:lnTo>
                    <a:lnTo>
                      <a:pt x="4493" y="2160"/>
                    </a:lnTo>
                    <a:lnTo>
                      <a:pt x="4493" y="2153"/>
                    </a:lnTo>
                    <a:lnTo>
                      <a:pt x="4497" y="2153"/>
                    </a:lnTo>
                    <a:lnTo>
                      <a:pt x="4497" y="2137"/>
                    </a:lnTo>
                    <a:lnTo>
                      <a:pt x="4513" y="2124"/>
                    </a:lnTo>
                    <a:lnTo>
                      <a:pt x="4517" y="2117"/>
                    </a:lnTo>
                    <a:lnTo>
                      <a:pt x="4529" y="2117"/>
                    </a:lnTo>
                    <a:lnTo>
                      <a:pt x="4529" y="2111"/>
                    </a:lnTo>
                    <a:lnTo>
                      <a:pt x="4533" y="2111"/>
                    </a:lnTo>
                    <a:lnTo>
                      <a:pt x="4533" y="2108"/>
                    </a:lnTo>
                    <a:lnTo>
                      <a:pt x="4520" y="2108"/>
                    </a:lnTo>
                    <a:lnTo>
                      <a:pt x="4513" y="2115"/>
                    </a:lnTo>
                    <a:lnTo>
                      <a:pt x="4504" y="2118"/>
                    </a:lnTo>
                    <a:lnTo>
                      <a:pt x="4489" y="2120"/>
                    </a:lnTo>
                    <a:lnTo>
                      <a:pt x="4486" y="2088"/>
                    </a:lnTo>
                    <a:lnTo>
                      <a:pt x="4473" y="2093"/>
                    </a:lnTo>
                    <a:lnTo>
                      <a:pt x="4473" y="2117"/>
                    </a:lnTo>
                    <a:lnTo>
                      <a:pt x="4466" y="2120"/>
                    </a:lnTo>
                    <a:lnTo>
                      <a:pt x="4458" y="2135"/>
                    </a:lnTo>
                    <a:lnTo>
                      <a:pt x="4453" y="2153"/>
                    </a:lnTo>
                    <a:lnTo>
                      <a:pt x="4448" y="2169"/>
                    </a:lnTo>
                    <a:lnTo>
                      <a:pt x="4440" y="2186"/>
                    </a:lnTo>
                    <a:lnTo>
                      <a:pt x="4431" y="2197"/>
                    </a:lnTo>
                    <a:lnTo>
                      <a:pt x="4417" y="2204"/>
                    </a:lnTo>
                    <a:lnTo>
                      <a:pt x="4413" y="2213"/>
                    </a:lnTo>
                    <a:lnTo>
                      <a:pt x="4406" y="2226"/>
                    </a:lnTo>
                    <a:lnTo>
                      <a:pt x="4398" y="2237"/>
                    </a:lnTo>
                    <a:lnTo>
                      <a:pt x="4393" y="2244"/>
                    </a:lnTo>
                    <a:lnTo>
                      <a:pt x="4386" y="2244"/>
                    </a:lnTo>
                    <a:lnTo>
                      <a:pt x="4380" y="2251"/>
                    </a:lnTo>
                    <a:lnTo>
                      <a:pt x="4369" y="2251"/>
                    </a:lnTo>
                    <a:lnTo>
                      <a:pt x="4364" y="2255"/>
                    </a:lnTo>
                    <a:lnTo>
                      <a:pt x="4362" y="2257"/>
                    </a:lnTo>
                    <a:lnTo>
                      <a:pt x="4362" y="2260"/>
                    </a:lnTo>
                    <a:lnTo>
                      <a:pt x="4362" y="2266"/>
                    </a:lnTo>
                    <a:lnTo>
                      <a:pt x="4360" y="2271"/>
                    </a:lnTo>
                    <a:lnTo>
                      <a:pt x="4349" y="2275"/>
                    </a:lnTo>
                    <a:lnTo>
                      <a:pt x="4337" y="2278"/>
                    </a:lnTo>
                    <a:lnTo>
                      <a:pt x="4320" y="2280"/>
                    </a:lnTo>
                    <a:lnTo>
                      <a:pt x="4311" y="2266"/>
                    </a:lnTo>
                    <a:lnTo>
                      <a:pt x="4298" y="2257"/>
                    </a:lnTo>
                    <a:lnTo>
                      <a:pt x="4282" y="2251"/>
                    </a:lnTo>
                    <a:lnTo>
                      <a:pt x="4260" y="2248"/>
                    </a:lnTo>
                    <a:lnTo>
                      <a:pt x="4260" y="2242"/>
                    </a:lnTo>
                    <a:lnTo>
                      <a:pt x="4260" y="2238"/>
                    </a:lnTo>
                    <a:lnTo>
                      <a:pt x="4258" y="2235"/>
                    </a:lnTo>
                    <a:lnTo>
                      <a:pt x="4257" y="2233"/>
                    </a:lnTo>
                    <a:lnTo>
                      <a:pt x="4253" y="2233"/>
                    </a:lnTo>
                    <a:lnTo>
                      <a:pt x="4253" y="2224"/>
                    </a:lnTo>
                    <a:lnTo>
                      <a:pt x="4246" y="2220"/>
                    </a:lnTo>
                    <a:lnTo>
                      <a:pt x="4246" y="2211"/>
                    </a:lnTo>
                    <a:lnTo>
                      <a:pt x="4237" y="2208"/>
                    </a:lnTo>
                    <a:lnTo>
                      <a:pt x="4237" y="2200"/>
                    </a:lnTo>
                    <a:lnTo>
                      <a:pt x="4229" y="2197"/>
                    </a:lnTo>
                    <a:lnTo>
                      <a:pt x="4229" y="2188"/>
                    </a:lnTo>
                    <a:lnTo>
                      <a:pt x="4217" y="2180"/>
                    </a:lnTo>
                    <a:lnTo>
                      <a:pt x="4217" y="2173"/>
                    </a:lnTo>
                    <a:lnTo>
                      <a:pt x="4206" y="2164"/>
                    </a:lnTo>
                    <a:lnTo>
                      <a:pt x="4206" y="2153"/>
                    </a:lnTo>
                    <a:lnTo>
                      <a:pt x="4197" y="2148"/>
                    </a:lnTo>
                    <a:lnTo>
                      <a:pt x="4197" y="2140"/>
                    </a:lnTo>
                    <a:lnTo>
                      <a:pt x="4189" y="2137"/>
                    </a:lnTo>
                    <a:lnTo>
                      <a:pt x="4189" y="2131"/>
                    </a:lnTo>
                    <a:lnTo>
                      <a:pt x="4180" y="2131"/>
                    </a:lnTo>
                    <a:lnTo>
                      <a:pt x="4180" y="2128"/>
                    </a:lnTo>
                    <a:lnTo>
                      <a:pt x="4140" y="2137"/>
                    </a:lnTo>
                    <a:lnTo>
                      <a:pt x="4137" y="2148"/>
                    </a:lnTo>
                    <a:lnTo>
                      <a:pt x="4089" y="2157"/>
                    </a:lnTo>
                    <a:lnTo>
                      <a:pt x="4086" y="2184"/>
                    </a:lnTo>
                    <a:lnTo>
                      <a:pt x="4080" y="2184"/>
                    </a:lnTo>
                    <a:lnTo>
                      <a:pt x="4086" y="2268"/>
                    </a:lnTo>
                    <a:lnTo>
                      <a:pt x="4089" y="2268"/>
                    </a:lnTo>
                    <a:lnTo>
                      <a:pt x="4089" y="2280"/>
                    </a:lnTo>
                    <a:lnTo>
                      <a:pt x="4093" y="2280"/>
                    </a:lnTo>
                    <a:lnTo>
                      <a:pt x="4093" y="2293"/>
                    </a:lnTo>
                    <a:lnTo>
                      <a:pt x="4097" y="2293"/>
                    </a:lnTo>
                    <a:lnTo>
                      <a:pt x="4097" y="2313"/>
                    </a:lnTo>
                    <a:lnTo>
                      <a:pt x="4100" y="2313"/>
                    </a:lnTo>
                    <a:lnTo>
                      <a:pt x="4100" y="2324"/>
                    </a:lnTo>
                    <a:lnTo>
                      <a:pt x="4106" y="2324"/>
                    </a:lnTo>
                    <a:lnTo>
                      <a:pt x="4106" y="2337"/>
                    </a:lnTo>
                    <a:lnTo>
                      <a:pt x="4109" y="2337"/>
                    </a:lnTo>
                    <a:lnTo>
                      <a:pt x="4109" y="2357"/>
                    </a:lnTo>
                    <a:lnTo>
                      <a:pt x="4109" y="2357"/>
                    </a:lnTo>
                    <a:lnTo>
                      <a:pt x="4111" y="2358"/>
                    </a:lnTo>
                    <a:lnTo>
                      <a:pt x="4113" y="2360"/>
                    </a:lnTo>
                    <a:lnTo>
                      <a:pt x="4113" y="2364"/>
                    </a:lnTo>
                    <a:lnTo>
                      <a:pt x="4113" y="2368"/>
                    </a:lnTo>
                    <a:lnTo>
                      <a:pt x="4109" y="2368"/>
                    </a:lnTo>
                    <a:lnTo>
                      <a:pt x="4106" y="2397"/>
                    </a:lnTo>
                    <a:lnTo>
                      <a:pt x="4100" y="2397"/>
                    </a:lnTo>
                    <a:lnTo>
                      <a:pt x="4100" y="2411"/>
                    </a:lnTo>
                    <a:lnTo>
                      <a:pt x="4077" y="2433"/>
                    </a:lnTo>
                    <a:lnTo>
                      <a:pt x="4075" y="2442"/>
                    </a:lnTo>
                    <a:lnTo>
                      <a:pt x="4073" y="2455"/>
                    </a:lnTo>
                    <a:lnTo>
                      <a:pt x="4069" y="2464"/>
                    </a:lnTo>
                    <a:lnTo>
                      <a:pt x="4066" y="2468"/>
                    </a:lnTo>
                    <a:lnTo>
                      <a:pt x="4064" y="2469"/>
                    </a:lnTo>
                    <a:lnTo>
                      <a:pt x="4060" y="2469"/>
                    </a:lnTo>
                    <a:lnTo>
                      <a:pt x="4058" y="2469"/>
                    </a:lnTo>
                    <a:lnTo>
                      <a:pt x="4057" y="2471"/>
                    </a:lnTo>
                    <a:lnTo>
                      <a:pt x="4053" y="2471"/>
                    </a:lnTo>
                    <a:lnTo>
                      <a:pt x="4049" y="2480"/>
                    </a:lnTo>
                    <a:lnTo>
                      <a:pt x="4037" y="2480"/>
                    </a:lnTo>
                    <a:lnTo>
                      <a:pt x="4033" y="2488"/>
                    </a:lnTo>
                    <a:lnTo>
                      <a:pt x="4026" y="2488"/>
                    </a:lnTo>
                    <a:lnTo>
                      <a:pt x="4026" y="2493"/>
                    </a:lnTo>
                    <a:lnTo>
                      <a:pt x="4013" y="2493"/>
                    </a:lnTo>
                    <a:lnTo>
                      <a:pt x="4009" y="2500"/>
                    </a:lnTo>
                    <a:lnTo>
                      <a:pt x="3989" y="2504"/>
                    </a:lnTo>
                    <a:lnTo>
                      <a:pt x="3986" y="2513"/>
                    </a:lnTo>
                    <a:lnTo>
                      <a:pt x="3977" y="2513"/>
                    </a:lnTo>
                    <a:lnTo>
                      <a:pt x="3977" y="2517"/>
                    </a:lnTo>
                    <a:lnTo>
                      <a:pt x="3966" y="2517"/>
                    </a:lnTo>
                    <a:lnTo>
                      <a:pt x="3960" y="2524"/>
                    </a:lnTo>
                    <a:lnTo>
                      <a:pt x="3946" y="2528"/>
                    </a:lnTo>
                    <a:lnTo>
                      <a:pt x="3946" y="2531"/>
                    </a:lnTo>
                    <a:lnTo>
                      <a:pt x="3937" y="2531"/>
                    </a:lnTo>
                    <a:lnTo>
                      <a:pt x="3933" y="2540"/>
                    </a:lnTo>
                    <a:lnTo>
                      <a:pt x="3920" y="2540"/>
                    </a:lnTo>
                    <a:lnTo>
                      <a:pt x="3917" y="2548"/>
                    </a:lnTo>
                    <a:lnTo>
                      <a:pt x="3880" y="2548"/>
                    </a:lnTo>
                    <a:lnTo>
                      <a:pt x="3880" y="2564"/>
                    </a:lnTo>
                    <a:lnTo>
                      <a:pt x="3875" y="2568"/>
                    </a:lnTo>
                    <a:lnTo>
                      <a:pt x="3871" y="2571"/>
                    </a:lnTo>
                    <a:lnTo>
                      <a:pt x="3866" y="2575"/>
                    </a:lnTo>
                    <a:lnTo>
                      <a:pt x="3860" y="2578"/>
                    </a:lnTo>
                    <a:lnTo>
                      <a:pt x="3853" y="2580"/>
                    </a:lnTo>
                    <a:lnTo>
                      <a:pt x="3846" y="2602"/>
                    </a:lnTo>
                    <a:lnTo>
                      <a:pt x="3833" y="2618"/>
                    </a:lnTo>
                    <a:lnTo>
                      <a:pt x="3820" y="2637"/>
                    </a:lnTo>
                    <a:lnTo>
                      <a:pt x="3820" y="2644"/>
                    </a:lnTo>
                    <a:lnTo>
                      <a:pt x="3793" y="2668"/>
                    </a:lnTo>
                    <a:lnTo>
                      <a:pt x="3793" y="2677"/>
                    </a:lnTo>
                    <a:lnTo>
                      <a:pt x="3777" y="2684"/>
                    </a:lnTo>
                    <a:lnTo>
                      <a:pt x="3777" y="2691"/>
                    </a:lnTo>
                    <a:lnTo>
                      <a:pt x="3769" y="2697"/>
                    </a:lnTo>
                    <a:lnTo>
                      <a:pt x="3769" y="2700"/>
                    </a:lnTo>
                    <a:lnTo>
                      <a:pt x="3764" y="2704"/>
                    </a:lnTo>
                    <a:lnTo>
                      <a:pt x="3760" y="2704"/>
                    </a:lnTo>
                    <a:lnTo>
                      <a:pt x="3757" y="2706"/>
                    </a:lnTo>
                    <a:lnTo>
                      <a:pt x="3753" y="2706"/>
                    </a:lnTo>
                    <a:lnTo>
                      <a:pt x="3749" y="2708"/>
                    </a:lnTo>
                    <a:lnTo>
                      <a:pt x="3746" y="2711"/>
                    </a:lnTo>
                    <a:lnTo>
                      <a:pt x="3740" y="2717"/>
                    </a:lnTo>
                    <a:lnTo>
                      <a:pt x="3737" y="2717"/>
                    </a:lnTo>
                    <a:lnTo>
                      <a:pt x="3738" y="2718"/>
                    </a:lnTo>
                    <a:lnTo>
                      <a:pt x="3738" y="2724"/>
                    </a:lnTo>
                    <a:lnTo>
                      <a:pt x="3740" y="2728"/>
                    </a:lnTo>
                    <a:lnTo>
                      <a:pt x="3742" y="2733"/>
                    </a:lnTo>
                    <a:lnTo>
                      <a:pt x="3742" y="2738"/>
                    </a:lnTo>
                    <a:lnTo>
                      <a:pt x="3740" y="2744"/>
                    </a:lnTo>
                    <a:lnTo>
                      <a:pt x="3700" y="2751"/>
                    </a:lnTo>
                    <a:lnTo>
                      <a:pt x="3682" y="2762"/>
                    </a:lnTo>
                    <a:lnTo>
                      <a:pt x="3664" y="2775"/>
                    </a:lnTo>
                    <a:lnTo>
                      <a:pt x="3646" y="2788"/>
                    </a:lnTo>
                    <a:lnTo>
                      <a:pt x="3626" y="2797"/>
                    </a:lnTo>
                    <a:lnTo>
                      <a:pt x="3624" y="2802"/>
                    </a:lnTo>
                    <a:lnTo>
                      <a:pt x="3622" y="2806"/>
                    </a:lnTo>
                    <a:lnTo>
                      <a:pt x="3620" y="2808"/>
                    </a:lnTo>
                    <a:lnTo>
                      <a:pt x="3617" y="2811"/>
                    </a:lnTo>
                    <a:lnTo>
                      <a:pt x="3613" y="2811"/>
                    </a:lnTo>
                    <a:lnTo>
                      <a:pt x="3613" y="2820"/>
                    </a:lnTo>
                    <a:lnTo>
                      <a:pt x="3606" y="2824"/>
                    </a:lnTo>
                    <a:lnTo>
                      <a:pt x="3606" y="2831"/>
                    </a:lnTo>
                    <a:lnTo>
                      <a:pt x="3597" y="2837"/>
                    </a:lnTo>
                    <a:lnTo>
                      <a:pt x="3591" y="2849"/>
                    </a:lnTo>
                    <a:lnTo>
                      <a:pt x="3589" y="2868"/>
                    </a:lnTo>
                    <a:lnTo>
                      <a:pt x="3593" y="2868"/>
                    </a:lnTo>
                    <a:lnTo>
                      <a:pt x="3593" y="2873"/>
                    </a:lnTo>
                    <a:lnTo>
                      <a:pt x="3604" y="2869"/>
                    </a:lnTo>
                    <a:lnTo>
                      <a:pt x="3615" y="2868"/>
                    </a:lnTo>
                    <a:lnTo>
                      <a:pt x="3624" y="2869"/>
                    </a:lnTo>
                    <a:lnTo>
                      <a:pt x="3629" y="2880"/>
                    </a:lnTo>
                    <a:lnTo>
                      <a:pt x="3633" y="2886"/>
                    </a:lnTo>
                    <a:lnTo>
                      <a:pt x="3637" y="2891"/>
                    </a:lnTo>
                    <a:lnTo>
                      <a:pt x="3637" y="2898"/>
                    </a:lnTo>
                    <a:lnTo>
                      <a:pt x="3637" y="2908"/>
                    </a:lnTo>
                    <a:lnTo>
                      <a:pt x="3633" y="2911"/>
                    </a:lnTo>
                    <a:lnTo>
                      <a:pt x="3631" y="2915"/>
                    </a:lnTo>
                    <a:lnTo>
                      <a:pt x="3629" y="2917"/>
                    </a:lnTo>
                    <a:lnTo>
                      <a:pt x="3620" y="2917"/>
                    </a:lnTo>
                    <a:lnTo>
                      <a:pt x="3620" y="2920"/>
                    </a:lnTo>
                    <a:lnTo>
                      <a:pt x="3600" y="2924"/>
                    </a:lnTo>
                    <a:lnTo>
                      <a:pt x="3600" y="2928"/>
                    </a:lnTo>
                    <a:lnTo>
                      <a:pt x="3589" y="2928"/>
                    </a:lnTo>
                    <a:lnTo>
                      <a:pt x="3589" y="2933"/>
                    </a:lnTo>
                    <a:lnTo>
                      <a:pt x="3577" y="2940"/>
                    </a:lnTo>
                    <a:lnTo>
                      <a:pt x="3577" y="2948"/>
                    </a:lnTo>
                    <a:lnTo>
                      <a:pt x="3557" y="2964"/>
                    </a:lnTo>
                    <a:lnTo>
                      <a:pt x="3553" y="2971"/>
                    </a:lnTo>
                    <a:lnTo>
                      <a:pt x="3529" y="2971"/>
                    </a:lnTo>
                    <a:lnTo>
                      <a:pt x="3529" y="2977"/>
                    </a:lnTo>
                    <a:lnTo>
                      <a:pt x="3520" y="2977"/>
                    </a:lnTo>
                    <a:lnTo>
                      <a:pt x="3520" y="2980"/>
                    </a:lnTo>
                    <a:lnTo>
                      <a:pt x="3509" y="2980"/>
                    </a:lnTo>
                    <a:lnTo>
                      <a:pt x="3500" y="2993"/>
                    </a:lnTo>
                    <a:lnTo>
                      <a:pt x="3493" y="2993"/>
                    </a:lnTo>
                    <a:lnTo>
                      <a:pt x="3489" y="3000"/>
                    </a:lnTo>
                    <a:lnTo>
                      <a:pt x="3480" y="3000"/>
                    </a:lnTo>
                    <a:lnTo>
                      <a:pt x="3475" y="3009"/>
                    </a:lnTo>
                    <a:lnTo>
                      <a:pt x="3473" y="3022"/>
                    </a:lnTo>
                    <a:lnTo>
                      <a:pt x="3469" y="3031"/>
                    </a:lnTo>
                    <a:lnTo>
                      <a:pt x="3460" y="3037"/>
                    </a:lnTo>
                    <a:lnTo>
                      <a:pt x="3460" y="3044"/>
                    </a:lnTo>
                    <a:lnTo>
                      <a:pt x="3440" y="3060"/>
                    </a:lnTo>
                    <a:lnTo>
                      <a:pt x="3431" y="3071"/>
                    </a:lnTo>
                    <a:lnTo>
                      <a:pt x="3422" y="3080"/>
                    </a:lnTo>
                    <a:lnTo>
                      <a:pt x="3413" y="3088"/>
                    </a:lnTo>
                    <a:lnTo>
                      <a:pt x="3398" y="3091"/>
                    </a:lnTo>
                    <a:lnTo>
                      <a:pt x="3377" y="3091"/>
                    </a:lnTo>
                    <a:lnTo>
                      <a:pt x="3377" y="3060"/>
                    </a:lnTo>
                    <a:lnTo>
                      <a:pt x="3382" y="3057"/>
                    </a:lnTo>
                    <a:lnTo>
                      <a:pt x="3386" y="3055"/>
                    </a:lnTo>
                    <a:lnTo>
                      <a:pt x="3389" y="3053"/>
                    </a:lnTo>
                    <a:lnTo>
                      <a:pt x="3395" y="3049"/>
                    </a:lnTo>
                    <a:lnTo>
                      <a:pt x="3400" y="3048"/>
                    </a:lnTo>
                    <a:lnTo>
                      <a:pt x="3397" y="3024"/>
                    </a:lnTo>
                    <a:lnTo>
                      <a:pt x="3391" y="3004"/>
                    </a:lnTo>
                    <a:lnTo>
                      <a:pt x="3384" y="2982"/>
                    </a:lnTo>
                    <a:lnTo>
                      <a:pt x="3380" y="2957"/>
                    </a:lnTo>
                    <a:lnTo>
                      <a:pt x="3393" y="2951"/>
                    </a:lnTo>
                    <a:lnTo>
                      <a:pt x="3393" y="2948"/>
                    </a:lnTo>
                    <a:lnTo>
                      <a:pt x="3400" y="2948"/>
                    </a:lnTo>
                    <a:lnTo>
                      <a:pt x="3400" y="2944"/>
                    </a:lnTo>
                    <a:lnTo>
                      <a:pt x="3413" y="2937"/>
                    </a:lnTo>
                    <a:lnTo>
                      <a:pt x="3413" y="2928"/>
                    </a:lnTo>
                    <a:lnTo>
                      <a:pt x="3417" y="2928"/>
                    </a:lnTo>
                    <a:lnTo>
                      <a:pt x="3409" y="2884"/>
                    </a:lnTo>
                    <a:lnTo>
                      <a:pt x="3406" y="2884"/>
                    </a:lnTo>
                    <a:lnTo>
                      <a:pt x="3406" y="2873"/>
                    </a:lnTo>
                    <a:lnTo>
                      <a:pt x="3400" y="2873"/>
                    </a:lnTo>
                    <a:lnTo>
                      <a:pt x="3400" y="2777"/>
                    </a:lnTo>
                    <a:lnTo>
                      <a:pt x="3393" y="2773"/>
                    </a:lnTo>
                    <a:lnTo>
                      <a:pt x="3393" y="2768"/>
                    </a:lnTo>
                    <a:lnTo>
                      <a:pt x="3386" y="2764"/>
                    </a:lnTo>
                    <a:lnTo>
                      <a:pt x="3386" y="2757"/>
                    </a:lnTo>
                    <a:lnTo>
                      <a:pt x="3377" y="2751"/>
                    </a:lnTo>
                    <a:lnTo>
                      <a:pt x="3377" y="2728"/>
                    </a:lnTo>
                    <a:lnTo>
                      <a:pt x="3391" y="2729"/>
                    </a:lnTo>
                    <a:lnTo>
                      <a:pt x="3404" y="2733"/>
                    </a:lnTo>
                    <a:lnTo>
                      <a:pt x="3413" y="2737"/>
                    </a:lnTo>
                    <a:lnTo>
                      <a:pt x="3426" y="2740"/>
                    </a:lnTo>
                    <a:lnTo>
                      <a:pt x="3426" y="2744"/>
                    </a:lnTo>
                    <a:lnTo>
                      <a:pt x="3428" y="2746"/>
                    </a:lnTo>
                    <a:lnTo>
                      <a:pt x="3428" y="2748"/>
                    </a:lnTo>
                    <a:lnTo>
                      <a:pt x="3429" y="2749"/>
                    </a:lnTo>
                    <a:lnTo>
                      <a:pt x="3429" y="2751"/>
                    </a:lnTo>
                    <a:lnTo>
                      <a:pt x="3433" y="2751"/>
                    </a:lnTo>
                    <a:lnTo>
                      <a:pt x="3440" y="2757"/>
                    </a:lnTo>
                    <a:lnTo>
                      <a:pt x="3453" y="2760"/>
                    </a:lnTo>
                    <a:lnTo>
                      <a:pt x="3466" y="2760"/>
                    </a:lnTo>
                    <a:lnTo>
                      <a:pt x="3466" y="2757"/>
                    </a:lnTo>
                    <a:lnTo>
                      <a:pt x="3473" y="2757"/>
                    </a:lnTo>
                    <a:lnTo>
                      <a:pt x="3473" y="2751"/>
                    </a:lnTo>
                    <a:lnTo>
                      <a:pt x="3500" y="2751"/>
                    </a:lnTo>
                    <a:lnTo>
                      <a:pt x="3506" y="2717"/>
                    </a:lnTo>
                    <a:lnTo>
                      <a:pt x="3500" y="2713"/>
                    </a:lnTo>
                    <a:lnTo>
                      <a:pt x="3497" y="2711"/>
                    </a:lnTo>
                    <a:lnTo>
                      <a:pt x="3491" y="2709"/>
                    </a:lnTo>
                    <a:lnTo>
                      <a:pt x="3486" y="2708"/>
                    </a:lnTo>
                    <a:lnTo>
                      <a:pt x="3480" y="2691"/>
                    </a:lnTo>
                    <a:lnTo>
                      <a:pt x="3471" y="2688"/>
                    </a:lnTo>
                    <a:lnTo>
                      <a:pt x="3462" y="2684"/>
                    </a:lnTo>
                    <a:lnTo>
                      <a:pt x="3453" y="2680"/>
                    </a:lnTo>
                    <a:lnTo>
                      <a:pt x="3453" y="2677"/>
                    </a:lnTo>
                    <a:lnTo>
                      <a:pt x="3437" y="2677"/>
                    </a:lnTo>
                    <a:lnTo>
                      <a:pt x="3420" y="2657"/>
                    </a:lnTo>
                    <a:lnTo>
                      <a:pt x="3413" y="2657"/>
                    </a:lnTo>
                    <a:lnTo>
                      <a:pt x="3413" y="2653"/>
                    </a:lnTo>
                    <a:lnTo>
                      <a:pt x="3406" y="2651"/>
                    </a:lnTo>
                    <a:lnTo>
                      <a:pt x="3400" y="2651"/>
                    </a:lnTo>
                    <a:lnTo>
                      <a:pt x="3395" y="2653"/>
                    </a:lnTo>
                    <a:lnTo>
                      <a:pt x="3389" y="2655"/>
                    </a:lnTo>
                    <a:lnTo>
                      <a:pt x="3386" y="2657"/>
                    </a:lnTo>
                    <a:lnTo>
                      <a:pt x="3333" y="2657"/>
                    </a:lnTo>
                    <a:lnTo>
                      <a:pt x="3333" y="2660"/>
                    </a:lnTo>
                    <a:lnTo>
                      <a:pt x="3309" y="2660"/>
                    </a:lnTo>
                    <a:lnTo>
                      <a:pt x="3309" y="2664"/>
                    </a:lnTo>
                    <a:lnTo>
                      <a:pt x="3293" y="2664"/>
                    </a:lnTo>
                    <a:lnTo>
                      <a:pt x="3293" y="2668"/>
                    </a:lnTo>
                    <a:lnTo>
                      <a:pt x="3277" y="2668"/>
                    </a:lnTo>
                    <a:lnTo>
                      <a:pt x="3277" y="2671"/>
                    </a:lnTo>
                    <a:lnTo>
                      <a:pt x="3253" y="2671"/>
                    </a:lnTo>
                    <a:lnTo>
                      <a:pt x="3244" y="2675"/>
                    </a:lnTo>
                    <a:lnTo>
                      <a:pt x="3226" y="2677"/>
                    </a:lnTo>
                    <a:lnTo>
                      <a:pt x="3206" y="2680"/>
                    </a:lnTo>
                    <a:lnTo>
                      <a:pt x="3184" y="2682"/>
                    </a:lnTo>
                    <a:lnTo>
                      <a:pt x="3166" y="2682"/>
                    </a:lnTo>
                    <a:lnTo>
                      <a:pt x="3153" y="2680"/>
                    </a:lnTo>
                    <a:lnTo>
                      <a:pt x="3149" y="2671"/>
                    </a:lnTo>
                    <a:lnTo>
                      <a:pt x="3140" y="2671"/>
                    </a:lnTo>
                    <a:lnTo>
                      <a:pt x="3140" y="2668"/>
                    </a:lnTo>
                    <a:lnTo>
                      <a:pt x="3129" y="2664"/>
                    </a:lnTo>
                    <a:lnTo>
                      <a:pt x="3129" y="2653"/>
                    </a:lnTo>
                    <a:lnTo>
                      <a:pt x="3124" y="2649"/>
                    </a:lnTo>
                    <a:lnTo>
                      <a:pt x="3122" y="2646"/>
                    </a:lnTo>
                    <a:lnTo>
                      <a:pt x="3120" y="2642"/>
                    </a:lnTo>
                    <a:lnTo>
                      <a:pt x="3118" y="2638"/>
                    </a:lnTo>
                    <a:lnTo>
                      <a:pt x="3117" y="2637"/>
                    </a:lnTo>
                    <a:lnTo>
                      <a:pt x="3113" y="2635"/>
                    </a:lnTo>
                    <a:lnTo>
                      <a:pt x="3109" y="2635"/>
                    </a:lnTo>
                    <a:lnTo>
                      <a:pt x="3106" y="2635"/>
                    </a:lnTo>
                    <a:lnTo>
                      <a:pt x="3104" y="2635"/>
                    </a:lnTo>
                    <a:lnTo>
                      <a:pt x="3100" y="2633"/>
                    </a:lnTo>
                    <a:lnTo>
                      <a:pt x="3100" y="2620"/>
                    </a:lnTo>
                    <a:lnTo>
                      <a:pt x="3097" y="2620"/>
                    </a:lnTo>
                    <a:lnTo>
                      <a:pt x="3097" y="2608"/>
                    </a:lnTo>
                    <a:lnTo>
                      <a:pt x="3089" y="2604"/>
                    </a:lnTo>
                    <a:lnTo>
                      <a:pt x="3089" y="2597"/>
                    </a:lnTo>
                    <a:lnTo>
                      <a:pt x="3069" y="2584"/>
                    </a:lnTo>
                    <a:lnTo>
                      <a:pt x="3053" y="2540"/>
                    </a:lnTo>
                    <a:lnTo>
                      <a:pt x="3040" y="2544"/>
                    </a:lnTo>
                    <a:lnTo>
                      <a:pt x="3040" y="2548"/>
                    </a:lnTo>
                    <a:lnTo>
                      <a:pt x="3033" y="2548"/>
                    </a:lnTo>
                    <a:lnTo>
                      <a:pt x="3033" y="2551"/>
                    </a:lnTo>
                    <a:lnTo>
                      <a:pt x="2989" y="2551"/>
                    </a:lnTo>
                    <a:lnTo>
                      <a:pt x="2978" y="2537"/>
                    </a:lnTo>
                    <a:lnTo>
                      <a:pt x="2964" y="2522"/>
                    </a:lnTo>
                    <a:lnTo>
                      <a:pt x="2951" y="2509"/>
                    </a:lnTo>
                    <a:lnTo>
                      <a:pt x="2940" y="2493"/>
                    </a:lnTo>
                    <a:lnTo>
                      <a:pt x="2929" y="2493"/>
                    </a:lnTo>
                    <a:lnTo>
                      <a:pt x="2929" y="2488"/>
                    </a:lnTo>
                    <a:lnTo>
                      <a:pt x="2926" y="2488"/>
                    </a:lnTo>
                    <a:lnTo>
                      <a:pt x="2926" y="2493"/>
                    </a:lnTo>
                    <a:lnTo>
                      <a:pt x="2900" y="2493"/>
                    </a:lnTo>
                    <a:lnTo>
                      <a:pt x="2900" y="2513"/>
                    </a:lnTo>
                    <a:lnTo>
                      <a:pt x="2877" y="2513"/>
                    </a:lnTo>
                    <a:lnTo>
                      <a:pt x="2877" y="2508"/>
                    </a:lnTo>
                    <a:lnTo>
                      <a:pt x="2875" y="2506"/>
                    </a:lnTo>
                    <a:lnTo>
                      <a:pt x="2875" y="2504"/>
                    </a:lnTo>
                    <a:lnTo>
                      <a:pt x="2873" y="2504"/>
                    </a:lnTo>
                    <a:lnTo>
                      <a:pt x="2871" y="2502"/>
                    </a:lnTo>
                    <a:lnTo>
                      <a:pt x="2869" y="2500"/>
                    </a:lnTo>
                    <a:lnTo>
                      <a:pt x="2858" y="2495"/>
                    </a:lnTo>
                    <a:lnTo>
                      <a:pt x="2842" y="2491"/>
                    </a:lnTo>
                    <a:lnTo>
                      <a:pt x="2826" y="2493"/>
                    </a:lnTo>
                    <a:lnTo>
                      <a:pt x="2817" y="2537"/>
                    </a:lnTo>
                    <a:lnTo>
                      <a:pt x="2806" y="2537"/>
                    </a:lnTo>
                    <a:lnTo>
                      <a:pt x="2806" y="2540"/>
                    </a:lnTo>
                    <a:lnTo>
                      <a:pt x="2802" y="2544"/>
                    </a:lnTo>
                    <a:lnTo>
                      <a:pt x="2800" y="2546"/>
                    </a:lnTo>
                    <a:lnTo>
                      <a:pt x="2798" y="2551"/>
                    </a:lnTo>
                    <a:lnTo>
                      <a:pt x="2797" y="2557"/>
                    </a:lnTo>
                    <a:lnTo>
                      <a:pt x="2777" y="2557"/>
                    </a:lnTo>
                    <a:lnTo>
                      <a:pt x="2771" y="2580"/>
                    </a:lnTo>
                    <a:lnTo>
                      <a:pt x="2762" y="2597"/>
                    </a:lnTo>
                    <a:lnTo>
                      <a:pt x="2749" y="2611"/>
                    </a:lnTo>
                    <a:lnTo>
                      <a:pt x="2746" y="2620"/>
                    </a:lnTo>
                    <a:lnTo>
                      <a:pt x="2733" y="2620"/>
                    </a:lnTo>
                    <a:lnTo>
                      <a:pt x="2729" y="2628"/>
                    </a:lnTo>
                    <a:lnTo>
                      <a:pt x="2660" y="2633"/>
                    </a:lnTo>
                    <a:lnTo>
                      <a:pt x="2657" y="2640"/>
                    </a:lnTo>
                    <a:lnTo>
                      <a:pt x="2609" y="2644"/>
                    </a:lnTo>
                    <a:lnTo>
                      <a:pt x="2609" y="2640"/>
                    </a:lnTo>
                    <a:lnTo>
                      <a:pt x="2600" y="2640"/>
                    </a:lnTo>
                    <a:lnTo>
                      <a:pt x="2600" y="2637"/>
                    </a:lnTo>
                    <a:lnTo>
                      <a:pt x="2589" y="2637"/>
                    </a:lnTo>
                    <a:lnTo>
                      <a:pt x="2586" y="2628"/>
                    </a:lnTo>
                    <a:lnTo>
                      <a:pt x="2573" y="2628"/>
                    </a:lnTo>
                    <a:lnTo>
                      <a:pt x="2573" y="2624"/>
                    </a:lnTo>
                    <a:lnTo>
                      <a:pt x="2566" y="2624"/>
                    </a:lnTo>
                    <a:lnTo>
                      <a:pt x="2566" y="2620"/>
                    </a:lnTo>
                    <a:lnTo>
                      <a:pt x="2549" y="2620"/>
                    </a:lnTo>
                    <a:lnTo>
                      <a:pt x="2549" y="2617"/>
                    </a:lnTo>
                    <a:lnTo>
                      <a:pt x="2537" y="2617"/>
                    </a:lnTo>
                    <a:lnTo>
                      <a:pt x="2537" y="2611"/>
                    </a:lnTo>
                    <a:lnTo>
                      <a:pt x="2520" y="2611"/>
                    </a:lnTo>
                    <a:lnTo>
                      <a:pt x="2520" y="2608"/>
                    </a:lnTo>
                    <a:lnTo>
                      <a:pt x="2508" y="2608"/>
                    </a:lnTo>
                    <a:lnTo>
                      <a:pt x="2495" y="2611"/>
                    </a:lnTo>
                    <a:lnTo>
                      <a:pt x="2486" y="2617"/>
                    </a:lnTo>
                    <a:lnTo>
                      <a:pt x="2477" y="2620"/>
                    </a:lnTo>
                    <a:lnTo>
                      <a:pt x="2464" y="2620"/>
                    </a:lnTo>
                    <a:lnTo>
                      <a:pt x="2446" y="2618"/>
                    </a:lnTo>
                    <a:lnTo>
                      <a:pt x="2428" y="2615"/>
                    </a:lnTo>
                    <a:lnTo>
                      <a:pt x="2409" y="2611"/>
                    </a:lnTo>
                    <a:lnTo>
                      <a:pt x="2397" y="2608"/>
                    </a:lnTo>
                    <a:lnTo>
                      <a:pt x="2397" y="2600"/>
                    </a:lnTo>
                    <a:lnTo>
                      <a:pt x="2393" y="2598"/>
                    </a:lnTo>
                    <a:lnTo>
                      <a:pt x="2389" y="2597"/>
                    </a:lnTo>
                    <a:lnTo>
                      <a:pt x="2388" y="2597"/>
                    </a:lnTo>
                    <a:lnTo>
                      <a:pt x="2386" y="2595"/>
                    </a:lnTo>
                    <a:lnTo>
                      <a:pt x="2386" y="2593"/>
                    </a:lnTo>
                    <a:lnTo>
                      <a:pt x="2384" y="2591"/>
                    </a:lnTo>
                    <a:lnTo>
                      <a:pt x="2380" y="2588"/>
                    </a:lnTo>
                    <a:lnTo>
                      <a:pt x="2380" y="2584"/>
                    </a:lnTo>
                    <a:lnTo>
                      <a:pt x="2373" y="2584"/>
                    </a:lnTo>
                    <a:lnTo>
                      <a:pt x="2369" y="2593"/>
                    </a:lnTo>
                    <a:lnTo>
                      <a:pt x="2362" y="2595"/>
                    </a:lnTo>
                    <a:lnTo>
                      <a:pt x="2349" y="2598"/>
                    </a:lnTo>
                    <a:lnTo>
                      <a:pt x="2333" y="2600"/>
                    </a:lnTo>
                    <a:lnTo>
                      <a:pt x="2315" y="2604"/>
                    </a:lnTo>
                    <a:lnTo>
                      <a:pt x="2300" y="2606"/>
                    </a:lnTo>
                    <a:lnTo>
                      <a:pt x="2289" y="2604"/>
                    </a:lnTo>
                    <a:lnTo>
                      <a:pt x="2289" y="2600"/>
                    </a:lnTo>
                    <a:lnTo>
                      <a:pt x="2266" y="2600"/>
                    </a:lnTo>
                    <a:lnTo>
                      <a:pt x="2266" y="2604"/>
                    </a:lnTo>
                    <a:lnTo>
                      <a:pt x="2249" y="2604"/>
                    </a:lnTo>
                    <a:lnTo>
                      <a:pt x="2249" y="2608"/>
                    </a:lnTo>
                    <a:lnTo>
                      <a:pt x="2200" y="2608"/>
                    </a:lnTo>
                    <a:lnTo>
                      <a:pt x="2200" y="2611"/>
                    </a:lnTo>
                    <a:lnTo>
                      <a:pt x="2146" y="2611"/>
                    </a:lnTo>
                    <a:lnTo>
                      <a:pt x="2146" y="2617"/>
                    </a:lnTo>
                    <a:lnTo>
                      <a:pt x="2100" y="2617"/>
                    </a:lnTo>
                    <a:lnTo>
                      <a:pt x="2100" y="2620"/>
                    </a:lnTo>
                    <a:lnTo>
                      <a:pt x="2046" y="2620"/>
                    </a:lnTo>
                    <a:lnTo>
                      <a:pt x="2046" y="2624"/>
                    </a:lnTo>
                    <a:lnTo>
                      <a:pt x="2009" y="2624"/>
                    </a:lnTo>
                    <a:lnTo>
                      <a:pt x="2009" y="2628"/>
                    </a:lnTo>
                    <a:lnTo>
                      <a:pt x="1960" y="2628"/>
                    </a:lnTo>
                    <a:lnTo>
                      <a:pt x="1935" y="2633"/>
                    </a:lnTo>
                    <a:lnTo>
                      <a:pt x="1906" y="2635"/>
                    </a:lnTo>
                    <a:lnTo>
                      <a:pt x="1873" y="2637"/>
                    </a:lnTo>
                    <a:lnTo>
                      <a:pt x="1793" y="2633"/>
                    </a:lnTo>
                    <a:lnTo>
                      <a:pt x="1793" y="2637"/>
                    </a:lnTo>
                    <a:lnTo>
                      <a:pt x="1733" y="2637"/>
                    </a:lnTo>
                    <a:lnTo>
                      <a:pt x="1733" y="2633"/>
                    </a:lnTo>
                    <a:lnTo>
                      <a:pt x="1637" y="2633"/>
                    </a:lnTo>
                    <a:lnTo>
                      <a:pt x="1588" y="2633"/>
                    </a:lnTo>
                    <a:lnTo>
                      <a:pt x="1537" y="2631"/>
                    </a:lnTo>
                    <a:lnTo>
                      <a:pt x="1491" y="2628"/>
                    </a:lnTo>
                    <a:lnTo>
                      <a:pt x="1449" y="2620"/>
                    </a:lnTo>
                    <a:lnTo>
                      <a:pt x="1353" y="2620"/>
                    </a:lnTo>
                    <a:lnTo>
                      <a:pt x="1353" y="2617"/>
                    </a:lnTo>
                    <a:lnTo>
                      <a:pt x="1346" y="2617"/>
                    </a:lnTo>
                    <a:lnTo>
                      <a:pt x="1337" y="2604"/>
                    </a:lnTo>
                    <a:lnTo>
                      <a:pt x="1300" y="2604"/>
                    </a:lnTo>
                    <a:lnTo>
                      <a:pt x="1300" y="2600"/>
                    </a:lnTo>
                    <a:lnTo>
                      <a:pt x="1273" y="2600"/>
                    </a:lnTo>
                    <a:lnTo>
                      <a:pt x="1273" y="2597"/>
                    </a:lnTo>
                    <a:lnTo>
                      <a:pt x="1253" y="2597"/>
                    </a:lnTo>
                    <a:lnTo>
                      <a:pt x="1253" y="2593"/>
                    </a:lnTo>
                    <a:lnTo>
                      <a:pt x="1126" y="2584"/>
                    </a:lnTo>
                    <a:lnTo>
                      <a:pt x="1126" y="2580"/>
                    </a:lnTo>
                    <a:lnTo>
                      <a:pt x="1097" y="2580"/>
                    </a:lnTo>
                    <a:lnTo>
                      <a:pt x="1097" y="2577"/>
                    </a:lnTo>
                    <a:lnTo>
                      <a:pt x="1077" y="2577"/>
                    </a:lnTo>
                    <a:lnTo>
                      <a:pt x="1077" y="2573"/>
                    </a:lnTo>
                    <a:lnTo>
                      <a:pt x="1020" y="2573"/>
                    </a:lnTo>
                    <a:lnTo>
                      <a:pt x="1020" y="2568"/>
                    </a:lnTo>
                    <a:lnTo>
                      <a:pt x="989" y="2568"/>
                    </a:lnTo>
                    <a:lnTo>
                      <a:pt x="989" y="2564"/>
                    </a:lnTo>
                    <a:lnTo>
                      <a:pt x="980" y="2564"/>
                    </a:lnTo>
                    <a:lnTo>
                      <a:pt x="980" y="2560"/>
                    </a:lnTo>
                    <a:lnTo>
                      <a:pt x="953" y="2560"/>
                    </a:lnTo>
                    <a:lnTo>
                      <a:pt x="915" y="2551"/>
                    </a:lnTo>
                    <a:lnTo>
                      <a:pt x="875" y="2542"/>
                    </a:lnTo>
                    <a:lnTo>
                      <a:pt x="837" y="2531"/>
                    </a:lnTo>
                    <a:lnTo>
                      <a:pt x="786" y="2528"/>
                    </a:lnTo>
                    <a:lnTo>
                      <a:pt x="786" y="2524"/>
                    </a:lnTo>
                    <a:lnTo>
                      <a:pt x="773" y="2524"/>
                    </a:lnTo>
                    <a:lnTo>
                      <a:pt x="773" y="2520"/>
                    </a:lnTo>
                    <a:lnTo>
                      <a:pt x="717" y="2513"/>
                    </a:lnTo>
                    <a:lnTo>
                      <a:pt x="717" y="2508"/>
                    </a:lnTo>
                    <a:lnTo>
                      <a:pt x="700" y="2508"/>
                    </a:lnTo>
                    <a:lnTo>
                      <a:pt x="700" y="2504"/>
                    </a:lnTo>
                    <a:lnTo>
                      <a:pt x="689" y="2504"/>
                    </a:lnTo>
                    <a:lnTo>
                      <a:pt x="689" y="2500"/>
                    </a:lnTo>
                    <a:lnTo>
                      <a:pt x="669" y="2500"/>
                    </a:lnTo>
                    <a:lnTo>
                      <a:pt x="669" y="2497"/>
                    </a:lnTo>
                    <a:lnTo>
                      <a:pt x="660" y="2497"/>
                    </a:lnTo>
                    <a:lnTo>
                      <a:pt x="660" y="2493"/>
                    </a:lnTo>
                    <a:lnTo>
                      <a:pt x="649" y="2493"/>
                    </a:lnTo>
                    <a:lnTo>
                      <a:pt x="649" y="2488"/>
                    </a:lnTo>
                    <a:lnTo>
                      <a:pt x="626" y="2488"/>
                    </a:lnTo>
                    <a:lnTo>
                      <a:pt x="626" y="2484"/>
                    </a:lnTo>
                    <a:lnTo>
                      <a:pt x="597" y="2480"/>
                    </a:lnTo>
                    <a:lnTo>
                      <a:pt x="597" y="2477"/>
                    </a:lnTo>
                    <a:lnTo>
                      <a:pt x="586" y="2477"/>
                    </a:lnTo>
                    <a:lnTo>
                      <a:pt x="586" y="2471"/>
                    </a:lnTo>
                    <a:lnTo>
                      <a:pt x="569" y="2471"/>
                    </a:lnTo>
                    <a:lnTo>
                      <a:pt x="569" y="2468"/>
                    </a:lnTo>
                    <a:lnTo>
                      <a:pt x="533" y="2464"/>
                    </a:lnTo>
                    <a:lnTo>
                      <a:pt x="533" y="2460"/>
                    </a:lnTo>
                    <a:lnTo>
                      <a:pt x="517" y="2460"/>
                    </a:lnTo>
                    <a:lnTo>
                      <a:pt x="517" y="2457"/>
                    </a:lnTo>
                    <a:lnTo>
                      <a:pt x="509" y="2457"/>
                    </a:lnTo>
                    <a:lnTo>
                      <a:pt x="509" y="2453"/>
                    </a:lnTo>
                    <a:lnTo>
                      <a:pt x="493" y="2453"/>
                    </a:lnTo>
                    <a:lnTo>
                      <a:pt x="493" y="2448"/>
                    </a:lnTo>
                    <a:lnTo>
                      <a:pt x="477" y="2448"/>
                    </a:lnTo>
                    <a:lnTo>
                      <a:pt x="466" y="2433"/>
                    </a:lnTo>
                    <a:lnTo>
                      <a:pt x="457" y="2428"/>
                    </a:lnTo>
                    <a:lnTo>
                      <a:pt x="457" y="2391"/>
                    </a:lnTo>
                    <a:lnTo>
                      <a:pt x="449" y="2391"/>
                    </a:lnTo>
                    <a:lnTo>
                      <a:pt x="449" y="2353"/>
                    </a:lnTo>
                    <a:lnTo>
                      <a:pt x="420" y="2353"/>
                    </a:lnTo>
                    <a:lnTo>
                      <a:pt x="420" y="2308"/>
                    </a:lnTo>
                    <a:lnTo>
                      <a:pt x="373" y="2300"/>
                    </a:lnTo>
                    <a:lnTo>
                      <a:pt x="373" y="2304"/>
                    </a:lnTo>
                    <a:lnTo>
                      <a:pt x="393" y="2328"/>
                    </a:lnTo>
                    <a:lnTo>
                      <a:pt x="400" y="2331"/>
                    </a:lnTo>
                    <a:lnTo>
                      <a:pt x="400" y="2340"/>
                    </a:lnTo>
                    <a:lnTo>
                      <a:pt x="417" y="2353"/>
                    </a:lnTo>
                    <a:lnTo>
                      <a:pt x="417" y="2380"/>
                    </a:lnTo>
                    <a:lnTo>
                      <a:pt x="424" y="2406"/>
                    </a:lnTo>
                    <a:lnTo>
                      <a:pt x="428" y="2433"/>
                    </a:lnTo>
                    <a:lnTo>
                      <a:pt x="429" y="2464"/>
                    </a:lnTo>
                    <a:lnTo>
                      <a:pt x="377" y="2464"/>
                    </a:lnTo>
                    <a:lnTo>
                      <a:pt x="373" y="2457"/>
                    </a:lnTo>
                    <a:lnTo>
                      <a:pt x="366" y="2457"/>
                    </a:lnTo>
                    <a:lnTo>
                      <a:pt x="366" y="2448"/>
                    </a:lnTo>
                    <a:lnTo>
                      <a:pt x="348" y="2438"/>
                    </a:lnTo>
                    <a:lnTo>
                      <a:pt x="335" y="2426"/>
                    </a:lnTo>
                    <a:lnTo>
                      <a:pt x="320" y="2411"/>
                    </a:lnTo>
                    <a:lnTo>
                      <a:pt x="313" y="2408"/>
                    </a:lnTo>
                    <a:lnTo>
                      <a:pt x="306" y="2368"/>
                    </a:lnTo>
                    <a:lnTo>
                      <a:pt x="280" y="2364"/>
                    </a:lnTo>
                    <a:lnTo>
                      <a:pt x="280" y="2337"/>
                    </a:lnTo>
                    <a:lnTo>
                      <a:pt x="277" y="2337"/>
                    </a:lnTo>
                    <a:lnTo>
                      <a:pt x="269" y="2322"/>
                    </a:lnTo>
                    <a:lnTo>
                      <a:pt x="260" y="2311"/>
                    </a:lnTo>
                    <a:lnTo>
                      <a:pt x="249" y="2300"/>
                    </a:lnTo>
                    <a:lnTo>
                      <a:pt x="240" y="2297"/>
                    </a:lnTo>
                    <a:lnTo>
                      <a:pt x="240" y="2248"/>
                    </a:lnTo>
                    <a:lnTo>
                      <a:pt x="237" y="2246"/>
                    </a:lnTo>
                    <a:lnTo>
                      <a:pt x="233" y="2242"/>
                    </a:lnTo>
                    <a:lnTo>
                      <a:pt x="231" y="2240"/>
                    </a:lnTo>
                    <a:lnTo>
                      <a:pt x="228" y="2237"/>
                    </a:lnTo>
                    <a:lnTo>
                      <a:pt x="224" y="2235"/>
                    </a:lnTo>
                    <a:lnTo>
                      <a:pt x="218" y="2233"/>
                    </a:lnTo>
                    <a:lnTo>
                      <a:pt x="213" y="2233"/>
                    </a:lnTo>
                    <a:lnTo>
                      <a:pt x="213" y="2226"/>
                    </a:lnTo>
                    <a:lnTo>
                      <a:pt x="213" y="2218"/>
                    </a:lnTo>
                    <a:lnTo>
                      <a:pt x="211" y="2215"/>
                    </a:lnTo>
                    <a:lnTo>
                      <a:pt x="209" y="2209"/>
                    </a:lnTo>
                    <a:lnTo>
                      <a:pt x="209" y="2204"/>
                    </a:lnTo>
                    <a:lnTo>
                      <a:pt x="202" y="2202"/>
                    </a:lnTo>
                    <a:lnTo>
                      <a:pt x="197" y="2200"/>
                    </a:lnTo>
                    <a:lnTo>
                      <a:pt x="193" y="2197"/>
                    </a:lnTo>
                    <a:lnTo>
                      <a:pt x="188" y="2195"/>
                    </a:lnTo>
                    <a:lnTo>
                      <a:pt x="180" y="2191"/>
                    </a:lnTo>
                    <a:lnTo>
                      <a:pt x="180" y="2140"/>
                    </a:lnTo>
                    <a:lnTo>
                      <a:pt x="200" y="2137"/>
                    </a:lnTo>
                    <a:lnTo>
                      <a:pt x="200" y="2108"/>
                    </a:lnTo>
                    <a:lnTo>
                      <a:pt x="226" y="2108"/>
                    </a:lnTo>
                    <a:lnTo>
                      <a:pt x="226" y="2060"/>
                    </a:lnTo>
                    <a:lnTo>
                      <a:pt x="233" y="2060"/>
                    </a:lnTo>
                    <a:lnTo>
                      <a:pt x="235" y="2057"/>
                    </a:lnTo>
                    <a:lnTo>
                      <a:pt x="237" y="2055"/>
                    </a:lnTo>
                    <a:lnTo>
                      <a:pt x="238" y="2051"/>
                    </a:lnTo>
                    <a:lnTo>
                      <a:pt x="240" y="2049"/>
                    </a:lnTo>
                    <a:lnTo>
                      <a:pt x="240" y="2044"/>
                    </a:lnTo>
                    <a:lnTo>
                      <a:pt x="237" y="2033"/>
                    </a:lnTo>
                    <a:lnTo>
                      <a:pt x="235" y="2020"/>
                    </a:lnTo>
                    <a:lnTo>
                      <a:pt x="238" y="2004"/>
                    </a:lnTo>
                    <a:lnTo>
                      <a:pt x="242" y="1989"/>
                    </a:lnTo>
                    <a:lnTo>
                      <a:pt x="246" y="1977"/>
                    </a:lnTo>
                    <a:lnTo>
                      <a:pt x="249" y="1968"/>
                    </a:lnTo>
                    <a:lnTo>
                      <a:pt x="246" y="1966"/>
                    </a:lnTo>
                    <a:lnTo>
                      <a:pt x="244" y="1964"/>
                    </a:lnTo>
                    <a:lnTo>
                      <a:pt x="242" y="1962"/>
                    </a:lnTo>
                    <a:lnTo>
                      <a:pt x="242" y="1960"/>
                    </a:lnTo>
                    <a:lnTo>
                      <a:pt x="244" y="1960"/>
                    </a:lnTo>
                    <a:lnTo>
                      <a:pt x="244" y="1958"/>
                    </a:lnTo>
                    <a:lnTo>
                      <a:pt x="242" y="1955"/>
                    </a:lnTo>
                    <a:lnTo>
                      <a:pt x="240" y="1953"/>
                    </a:lnTo>
                    <a:lnTo>
                      <a:pt x="237" y="1953"/>
                    </a:lnTo>
                    <a:lnTo>
                      <a:pt x="229" y="1940"/>
                    </a:lnTo>
                    <a:lnTo>
                      <a:pt x="217" y="1937"/>
                    </a:lnTo>
                    <a:lnTo>
                      <a:pt x="213" y="1926"/>
                    </a:lnTo>
                    <a:lnTo>
                      <a:pt x="211" y="1906"/>
                    </a:lnTo>
                    <a:lnTo>
                      <a:pt x="209" y="1882"/>
                    </a:lnTo>
                    <a:lnTo>
                      <a:pt x="208" y="1860"/>
                    </a:lnTo>
                    <a:lnTo>
                      <a:pt x="209" y="1844"/>
                    </a:lnTo>
                    <a:lnTo>
                      <a:pt x="211" y="1840"/>
                    </a:lnTo>
                    <a:lnTo>
                      <a:pt x="213" y="1837"/>
                    </a:lnTo>
                    <a:lnTo>
                      <a:pt x="215" y="1833"/>
                    </a:lnTo>
                    <a:lnTo>
                      <a:pt x="217" y="1829"/>
                    </a:lnTo>
                    <a:lnTo>
                      <a:pt x="218" y="1826"/>
                    </a:lnTo>
                    <a:lnTo>
                      <a:pt x="217" y="1820"/>
                    </a:lnTo>
                    <a:lnTo>
                      <a:pt x="209" y="1817"/>
                    </a:lnTo>
                    <a:lnTo>
                      <a:pt x="209" y="1800"/>
                    </a:lnTo>
                    <a:lnTo>
                      <a:pt x="206" y="1800"/>
                    </a:lnTo>
                    <a:lnTo>
                      <a:pt x="200" y="1771"/>
                    </a:lnTo>
                    <a:lnTo>
                      <a:pt x="197" y="1771"/>
                    </a:lnTo>
                    <a:lnTo>
                      <a:pt x="197" y="1744"/>
                    </a:lnTo>
                    <a:lnTo>
                      <a:pt x="200" y="1744"/>
                    </a:lnTo>
                    <a:lnTo>
                      <a:pt x="200" y="1740"/>
                    </a:lnTo>
                    <a:lnTo>
                      <a:pt x="198" y="1724"/>
                    </a:lnTo>
                    <a:lnTo>
                      <a:pt x="195" y="1704"/>
                    </a:lnTo>
                    <a:lnTo>
                      <a:pt x="197" y="1684"/>
                    </a:lnTo>
                    <a:lnTo>
                      <a:pt x="200" y="1684"/>
                    </a:lnTo>
                    <a:lnTo>
                      <a:pt x="206" y="1664"/>
                    </a:lnTo>
                    <a:lnTo>
                      <a:pt x="220" y="1664"/>
                    </a:lnTo>
                    <a:lnTo>
                      <a:pt x="222" y="1662"/>
                    </a:lnTo>
                    <a:lnTo>
                      <a:pt x="224" y="1660"/>
                    </a:lnTo>
                    <a:lnTo>
                      <a:pt x="226" y="1657"/>
                    </a:lnTo>
                    <a:lnTo>
                      <a:pt x="229" y="1651"/>
                    </a:lnTo>
                    <a:lnTo>
                      <a:pt x="231" y="1648"/>
                    </a:lnTo>
                    <a:lnTo>
                      <a:pt x="235" y="1644"/>
                    </a:lnTo>
                    <a:lnTo>
                      <a:pt x="237" y="1642"/>
                    </a:lnTo>
                    <a:lnTo>
                      <a:pt x="237" y="1640"/>
                    </a:lnTo>
                    <a:lnTo>
                      <a:pt x="249" y="1640"/>
                    </a:lnTo>
                    <a:lnTo>
                      <a:pt x="253" y="1631"/>
                    </a:lnTo>
                    <a:lnTo>
                      <a:pt x="257" y="1631"/>
                    </a:lnTo>
                    <a:lnTo>
                      <a:pt x="257" y="1624"/>
                    </a:lnTo>
                    <a:lnTo>
                      <a:pt x="260" y="1624"/>
                    </a:lnTo>
                    <a:lnTo>
                      <a:pt x="260" y="1617"/>
                    </a:lnTo>
                    <a:lnTo>
                      <a:pt x="266" y="1617"/>
                    </a:lnTo>
                    <a:lnTo>
                      <a:pt x="266" y="1604"/>
                    </a:lnTo>
                    <a:lnTo>
                      <a:pt x="269" y="1604"/>
                    </a:lnTo>
                    <a:lnTo>
                      <a:pt x="269" y="1593"/>
                    </a:lnTo>
                    <a:lnTo>
                      <a:pt x="277" y="1588"/>
                    </a:lnTo>
                    <a:lnTo>
                      <a:pt x="280" y="1564"/>
                    </a:lnTo>
                    <a:lnTo>
                      <a:pt x="277" y="1560"/>
                    </a:lnTo>
                    <a:lnTo>
                      <a:pt x="273" y="1558"/>
                    </a:lnTo>
                    <a:lnTo>
                      <a:pt x="271" y="1555"/>
                    </a:lnTo>
                    <a:lnTo>
                      <a:pt x="271" y="1551"/>
                    </a:lnTo>
                    <a:lnTo>
                      <a:pt x="269" y="1549"/>
                    </a:lnTo>
                    <a:lnTo>
                      <a:pt x="268" y="1544"/>
                    </a:lnTo>
                    <a:lnTo>
                      <a:pt x="266" y="1540"/>
                    </a:lnTo>
                    <a:lnTo>
                      <a:pt x="249" y="1528"/>
                    </a:lnTo>
                    <a:lnTo>
                      <a:pt x="249" y="1520"/>
                    </a:lnTo>
                    <a:lnTo>
                      <a:pt x="233" y="1508"/>
                    </a:lnTo>
                    <a:lnTo>
                      <a:pt x="233" y="1500"/>
                    </a:lnTo>
                    <a:lnTo>
                      <a:pt x="220" y="1491"/>
                    </a:lnTo>
                    <a:lnTo>
                      <a:pt x="220" y="1388"/>
                    </a:lnTo>
                    <a:lnTo>
                      <a:pt x="224" y="1378"/>
                    </a:lnTo>
                    <a:lnTo>
                      <a:pt x="224" y="1362"/>
                    </a:lnTo>
                    <a:lnTo>
                      <a:pt x="222" y="1344"/>
                    </a:lnTo>
                    <a:lnTo>
                      <a:pt x="222" y="1324"/>
                    </a:lnTo>
                    <a:lnTo>
                      <a:pt x="220" y="1308"/>
                    </a:lnTo>
                    <a:lnTo>
                      <a:pt x="217" y="1233"/>
                    </a:lnTo>
                    <a:lnTo>
                      <a:pt x="213" y="1233"/>
                    </a:lnTo>
                    <a:lnTo>
                      <a:pt x="213" y="1224"/>
                    </a:lnTo>
                    <a:lnTo>
                      <a:pt x="206" y="1220"/>
                    </a:lnTo>
                    <a:lnTo>
                      <a:pt x="206" y="1200"/>
                    </a:lnTo>
                    <a:lnTo>
                      <a:pt x="200" y="1200"/>
                    </a:lnTo>
                    <a:lnTo>
                      <a:pt x="200" y="1173"/>
                    </a:lnTo>
                    <a:lnTo>
                      <a:pt x="206" y="1173"/>
                    </a:lnTo>
                    <a:lnTo>
                      <a:pt x="208" y="1148"/>
                    </a:lnTo>
                    <a:lnTo>
                      <a:pt x="202" y="1126"/>
                    </a:lnTo>
                    <a:lnTo>
                      <a:pt x="197" y="1108"/>
                    </a:lnTo>
                    <a:lnTo>
                      <a:pt x="182" y="1104"/>
                    </a:lnTo>
                    <a:lnTo>
                      <a:pt x="166" y="1104"/>
                    </a:lnTo>
                    <a:lnTo>
                      <a:pt x="155" y="1115"/>
                    </a:lnTo>
                    <a:lnTo>
                      <a:pt x="140" y="1120"/>
                    </a:lnTo>
                    <a:lnTo>
                      <a:pt x="122" y="1124"/>
                    </a:lnTo>
                    <a:lnTo>
                      <a:pt x="104" y="1122"/>
                    </a:lnTo>
                    <a:lnTo>
                      <a:pt x="84" y="1122"/>
                    </a:lnTo>
                    <a:lnTo>
                      <a:pt x="66" y="1120"/>
                    </a:lnTo>
                    <a:lnTo>
                      <a:pt x="66" y="1044"/>
                    </a:lnTo>
                    <a:lnTo>
                      <a:pt x="60" y="1044"/>
                    </a:lnTo>
                    <a:lnTo>
                      <a:pt x="60" y="1033"/>
                    </a:lnTo>
                    <a:lnTo>
                      <a:pt x="57" y="1033"/>
                    </a:lnTo>
                    <a:lnTo>
                      <a:pt x="57" y="1024"/>
                    </a:lnTo>
                    <a:lnTo>
                      <a:pt x="53" y="1024"/>
                    </a:lnTo>
                    <a:lnTo>
                      <a:pt x="53" y="980"/>
                    </a:lnTo>
                    <a:lnTo>
                      <a:pt x="66" y="980"/>
                    </a:lnTo>
                    <a:lnTo>
                      <a:pt x="66" y="951"/>
                    </a:lnTo>
                    <a:lnTo>
                      <a:pt x="53" y="948"/>
                    </a:lnTo>
                    <a:lnTo>
                      <a:pt x="53" y="944"/>
                    </a:lnTo>
                    <a:lnTo>
                      <a:pt x="46" y="944"/>
                    </a:lnTo>
                    <a:lnTo>
                      <a:pt x="46" y="940"/>
                    </a:lnTo>
                    <a:lnTo>
                      <a:pt x="37" y="940"/>
                    </a:lnTo>
                    <a:lnTo>
                      <a:pt x="29" y="928"/>
                    </a:lnTo>
                    <a:lnTo>
                      <a:pt x="20" y="928"/>
                    </a:lnTo>
                    <a:lnTo>
                      <a:pt x="20" y="924"/>
                    </a:lnTo>
                    <a:lnTo>
                      <a:pt x="17" y="922"/>
                    </a:lnTo>
                    <a:lnTo>
                      <a:pt x="13" y="922"/>
                    </a:lnTo>
                    <a:lnTo>
                      <a:pt x="8" y="920"/>
                    </a:lnTo>
                    <a:lnTo>
                      <a:pt x="4" y="918"/>
                    </a:lnTo>
                    <a:lnTo>
                      <a:pt x="0" y="917"/>
                    </a:lnTo>
                    <a:lnTo>
                      <a:pt x="0" y="888"/>
                    </a:lnTo>
                    <a:lnTo>
                      <a:pt x="6" y="888"/>
                    </a:lnTo>
                    <a:lnTo>
                      <a:pt x="6" y="877"/>
                    </a:lnTo>
                    <a:lnTo>
                      <a:pt x="13" y="871"/>
                    </a:lnTo>
                    <a:lnTo>
                      <a:pt x="13" y="864"/>
                    </a:lnTo>
                    <a:lnTo>
                      <a:pt x="26" y="857"/>
                    </a:lnTo>
                    <a:lnTo>
                      <a:pt x="26" y="844"/>
                    </a:lnTo>
                    <a:lnTo>
                      <a:pt x="33" y="840"/>
                    </a:lnTo>
                    <a:lnTo>
                      <a:pt x="37" y="828"/>
                    </a:lnTo>
                    <a:lnTo>
                      <a:pt x="49" y="820"/>
                    </a:lnTo>
                    <a:lnTo>
                      <a:pt x="53" y="804"/>
                    </a:lnTo>
                    <a:lnTo>
                      <a:pt x="69" y="791"/>
                    </a:lnTo>
                    <a:lnTo>
                      <a:pt x="69" y="784"/>
                    </a:lnTo>
                    <a:lnTo>
                      <a:pt x="77" y="780"/>
                    </a:lnTo>
                    <a:lnTo>
                      <a:pt x="80" y="764"/>
                    </a:lnTo>
                    <a:lnTo>
                      <a:pt x="89" y="760"/>
                    </a:lnTo>
                    <a:lnTo>
                      <a:pt x="93" y="748"/>
                    </a:lnTo>
                    <a:lnTo>
                      <a:pt x="106" y="740"/>
                    </a:lnTo>
                    <a:lnTo>
                      <a:pt x="106" y="731"/>
                    </a:lnTo>
                    <a:lnTo>
                      <a:pt x="113" y="728"/>
                    </a:lnTo>
                    <a:lnTo>
                      <a:pt x="117" y="711"/>
                    </a:lnTo>
                    <a:lnTo>
                      <a:pt x="129" y="704"/>
                    </a:lnTo>
                    <a:lnTo>
                      <a:pt x="129" y="697"/>
                    </a:lnTo>
                    <a:lnTo>
                      <a:pt x="140" y="688"/>
                    </a:lnTo>
                    <a:lnTo>
                      <a:pt x="140" y="680"/>
                    </a:lnTo>
                    <a:lnTo>
                      <a:pt x="146" y="680"/>
                    </a:lnTo>
                    <a:lnTo>
                      <a:pt x="149" y="668"/>
                    </a:lnTo>
                    <a:lnTo>
                      <a:pt x="157" y="664"/>
                    </a:lnTo>
                    <a:lnTo>
                      <a:pt x="157" y="657"/>
                    </a:lnTo>
                    <a:lnTo>
                      <a:pt x="169" y="648"/>
                    </a:lnTo>
                    <a:lnTo>
                      <a:pt x="173" y="637"/>
                    </a:lnTo>
                    <a:lnTo>
                      <a:pt x="180" y="633"/>
                    </a:lnTo>
                    <a:lnTo>
                      <a:pt x="180" y="624"/>
                    </a:lnTo>
                    <a:lnTo>
                      <a:pt x="186" y="624"/>
                    </a:lnTo>
                    <a:lnTo>
                      <a:pt x="186" y="617"/>
                    </a:lnTo>
                    <a:lnTo>
                      <a:pt x="193" y="613"/>
                    </a:lnTo>
                    <a:lnTo>
                      <a:pt x="197" y="597"/>
                    </a:lnTo>
                    <a:lnTo>
                      <a:pt x="206" y="591"/>
                    </a:lnTo>
                    <a:lnTo>
                      <a:pt x="206" y="584"/>
                    </a:lnTo>
                    <a:lnTo>
                      <a:pt x="217" y="577"/>
                    </a:lnTo>
                    <a:lnTo>
                      <a:pt x="220" y="560"/>
                    </a:lnTo>
                    <a:lnTo>
                      <a:pt x="229" y="557"/>
                    </a:lnTo>
                    <a:lnTo>
                      <a:pt x="229" y="548"/>
                    </a:lnTo>
                    <a:lnTo>
                      <a:pt x="240" y="540"/>
                    </a:lnTo>
                    <a:lnTo>
                      <a:pt x="240" y="531"/>
                    </a:lnTo>
                    <a:lnTo>
                      <a:pt x="253" y="524"/>
                    </a:lnTo>
                    <a:lnTo>
                      <a:pt x="260" y="500"/>
                    </a:lnTo>
                    <a:lnTo>
                      <a:pt x="266" y="500"/>
                    </a:lnTo>
                    <a:lnTo>
                      <a:pt x="269" y="488"/>
                    </a:lnTo>
                    <a:lnTo>
                      <a:pt x="277" y="484"/>
                    </a:lnTo>
                    <a:lnTo>
                      <a:pt x="277" y="477"/>
                    </a:lnTo>
                    <a:lnTo>
                      <a:pt x="286" y="473"/>
                    </a:lnTo>
                    <a:lnTo>
                      <a:pt x="286" y="464"/>
                    </a:lnTo>
                    <a:lnTo>
                      <a:pt x="297" y="457"/>
                    </a:lnTo>
                    <a:lnTo>
                      <a:pt x="300" y="440"/>
                    </a:lnTo>
                    <a:lnTo>
                      <a:pt x="313" y="431"/>
                    </a:lnTo>
                    <a:lnTo>
                      <a:pt x="317" y="417"/>
                    </a:lnTo>
                    <a:lnTo>
                      <a:pt x="329" y="408"/>
                    </a:lnTo>
                    <a:lnTo>
                      <a:pt x="329" y="400"/>
                    </a:lnTo>
                    <a:lnTo>
                      <a:pt x="337" y="397"/>
                    </a:lnTo>
                    <a:lnTo>
                      <a:pt x="340" y="380"/>
                    </a:lnTo>
                    <a:lnTo>
                      <a:pt x="349" y="377"/>
                    </a:lnTo>
                    <a:lnTo>
                      <a:pt x="349" y="368"/>
                    </a:lnTo>
                    <a:lnTo>
                      <a:pt x="360" y="360"/>
                    </a:lnTo>
                    <a:lnTo>
                      <a:pt x="360" y="353"/>
                    </a:lnTo>
                    <a:lnTo>
                      <a:pt x="366" y="353"/>
                    </a:lnTo>
                    <a:lnTo>
                      <a:pt x="369" y="340"/>
                    </a:lnTo>
                    <a:lnTo>
                      <a:pt x="377" y="337"/>
                    </a:lnTo>
                    <a:lnTo>
                      <a:pt x="377" y="328"/>
                    </a:lnTo>
                    <a:lnTo>
                      <a:pt x="389" y="320"/>
                    </a:lnTo>
                    <a:lnTo>
                      <a:pt x="389" y="311"/>
                    </a:lnTo>
                    <a:lnTo>
                      <a:pt x="397" y="308"/>
                    </a:lnTo>
                    <a:lnTo>
                      <a:pt x="397" y="300"/>
                    </a:lnTo>
                    <a:lnTo>
                      <a:pt x="406" y="297"/>
                    </a:lnTo>
                    <a:lnTo>
                      <a:pt x="406" y="288"/>
                    </a:lnTo>
                    <a:lnTo>
                      <a:pt x="417" y="280"/>
                    </a:lnTo>
                    <a:lnTo>
                      <a:pt x="417" y="273"/>
                    </a:lnTo>
                    <a:lnTo>
                      <a:pt x="426" y="268"/>
                    </a:lnTo>
                    <a:lnTo>
                      <a:pt x="426" y="260"/>
                    </a:lnTo>
                    <a:lnTo>
                      <a:pt x="429" y="260"/>
                    </a:lnTo>
                    <a:lnTo>
                      <a:pt x="429" y="253"/>
                    </a:lnTo>
                    <a:lnTo>
                      <a:pt x="433" y="253"/>
                    </a:lnTo>
                    <a:lnTo>
                      <a:pt x="437" y="240"/>
                    </a:lnTo>
                    <a:lnTo>
                      <a:pt x="446" y="240"/>
                    </a:lnTo>
                    <a:lnTo>
                      <a:pt x="448" y="233"/>
                    </a:lnTo>
                    <a:lnTo>
                      <a:pt x="449" y="228"/>
                    </a:lnTo>
                    <a:lnTo>
                      <a:pt x="453" y="222"/>
                    </a:lnTo>
                    <a:lnTo>
                      <a:pt x="457" y="217"/>
                    </a:lnTo>
                    <a:lnTo>
                      <a:pt x="460" y="213"/>
                    </a:lnTo>
                    <a:lnTo>
                      <a:pt x="466" y="213"/>
                    </a:lnTo>
                    <a:lnTo>
                      <a:pt x="469" y="197"/>
                    </a:lnTo>
                    <a:lnTo>
                      <a:pt x="477" y="193"/>
                    </a:lnTo>
                    <a:lnTo>
                      <a:pt x="477" y="184"/>
                    </a:lnTo>
                    <a:lnTo>
                      <a:pt x="486" y="180"/>
                    </a:lnTo>
                    <a:lnTo>
                      <a:pt x="486" y="171"/>
                    </a:lnTo>
                    <a:lnTo>
                      <a:pt x="497" y="164"/>
                    </a:lnTo>
                    <a:lnTo>
                      <a:pt x="500" y="148"/>
                    </a:lnTo>
                    <a:lnTo>
                      <a:pt x="509" y="144"/>
                    </a:lnTo>
                    <a:lnTo>
                      <a:pt x="509" y="137"/>
                    </a:lnTo>
                    <a:lnTo>
                      <a:pt x="520" y="128"/>
                    </a:lnTo>
                    <a:lnTo>
                      <a:pt x="520" y="120"/>
                    </a:lnTo>
                    <a:lnTo>
                      <a:pt x="533" y="113"/>
                    </a:lnTo>
                    <a:lnTo>
                      <a:pt x="533" y="108"/>
                    </a:lnTo>
                    <a:lnTo>
                      <a:pt x="566" y="108"/>
                    </a:lnTo>
                    <a:lnTo>
                      <a:pt x="589" y="148"/>
                    </a:lnTo>
                    <a:lnTo>
                      <a:pt x="589" y="177"/>
                    </a:lnTo>
                    <a:lnTo>
                      <a:pt x="593" y="177"/>
                    </a:lnTo>
                    <a:lnTo>
                      <a:pt x="593" y="188"/>
                    </a:lnTo>
                    <a:lnTo>
                      <a:pt x="597" y="188"/>
                    </a:lnTo>
                    <a:lnTo>
                      <a:pt x="597" y="197"/>
                    </a:lnTo>
                    <a:lnTo>
                      <a:pt x="600" y="197"/>
                    </a:lnTo>
                    <a:lnTo>
                      <a:pt x="606" y="217"/>
                    </a:lnTo>
                    <a:lnTo>
                      <a:pt x="649" y="257"/>
                    </a:lnTo>
                    <a:lnTo>
                      <a:pt x="649" y="277"/>
                    </a:lnTo>
                    <a:lnTo>
                      <a:pt x="657" y="277"/>
                    </a:lnTo>
                    <a:lnTo>
                      <a:pt x="657" y="268"/>
                    </a:lnTo>
                    <a:lnTo>
                      <a:pt x="677" y="268"/>
                    </a:lnTo>
                    <a:lnTo>
                      <a:pt x="678" y="271"/>
                    </a:lnTo>
                    <a:lnTo>
                      <a:pt x="682" y="273"/>
                    </a:lnTo>
                    <a:lnTo>
                      <a:pt x="684" y="275"/>
                    </a:lnTo>
                    <a:lnTo>
                      <a:pt x="686" y="277"/>
                    </a:lnTo>
                    <a:lnTo>
                      <a:pt x="689" y="297"/>
                    </a:lnTo>
                    <a:lnTo>
                      <a:pt x="693" y="297"/>
                    </a:lnTo>
                    <a:lnTo>
                      <a:pt x="693" y="277"/>
                    </a:lnTo>
                    <a:lnTo>
                      <a:pt x="697" y="260"/>
                    </a:lnTo>
                    <a:lnTo>
                      <a:pt x="689" y="260"/>
                    </a:lnTo>
                    <a:lnTo>
                      <a:pt x="689" y="228"/>
                    </a:lnTo>
                    <a:lnTo>
                      <a:pt x="706" y="224"/>
                    </a:lnTo>
                    <a:lnTo>
                      <a:pt x="722" y="222"/>
                    </a:lnTo>
                    <a:lnTo>
                      <a:pt x="740" y="220"/>
                    </a:lnTo>
                    <a:lnTo>
                      <a:pt x="740" y="244"/>
                    </a:lnTo>
                    <a:lnTo>
                      <a:pt x="726" y="253"/>
                    </a:lnTo>
                    <a:lnTo>
                      <a:pt x="726" y="257"/>
                    </a:lnTo>
                    <a:lnTo>
                      <a:pt x="733" y="257"/>
                    </a:lnTo>
                    <a:lnTo>
                      <a:pt x="742" y="251"/>
                    </a:lnTo>
                    <a:lnTo>
                      <a:pt x="755" y="251"/>
                    </a:lnTo>
                    <a:lnTo>
                      <a:pt x="766" y="248"/>
                    </a:lnTo>
                    <a:lnTo>
                      <a:pt x="769" y="240"/>
                    </a:lnTo>
                    <a:lnTo>
                      <a:pt x="777" y="240"/>
                    </a:lnTo>
                    <a:lnTo>
                      <a:pt x="777" y="237"/>
                    </a:lnTo>
                    <a:lnTo>
                      <a:pt x="826" y="240"/>
                    </a:lnTo>
                    <a:lnTo>
                      <a:pt x="826" y="237"/>
                    </a:lnTo>
                    <a:lnTo>
                      <a:pt x="837" y="237"/>
                    </a:lnTo>
                    <a:lnTo>
                      <a:pt x="837" y="231"/>
                    </a:lnTo>
                    <a:lnTo>
                      <a:pt x="853" y="231"/>
                    </a:lnTo>
                    <a:lnTo>
                      <a:pt x="853" y="228"/>
                    </a:lnTo>
                    <a:lnTo>
                      <a:pt x="868" y="228"/>
                    </a:lnTo>
                    <a:lnTo>
                      <a:pt x="882" y="229"/>
                    </a:lnTo>
                    <a:lnTo>
                      <a:pt x="895" y="233"/>
                    </a:lnTo>
                    <a:lnTo>
                      <a:pt x="909" y="237"/>
                    </a:lnTo>
                    <a:lnTo>
                      <a:pt x="909" y="260"/>
                    </a:lnTo>
                    <a:lnTo>
                      <a:pt x="886" y="268"/>
                    </a:lnTo>
                    <a:lnTo>
                      <a:pt x="886" y="273"/>
                    </a:lnTo>
                    <a:lnTo>
                      <a:pt x="913" y="273"/>
                    </a:lnTo>
                    <a:lnTo>
                      <a:pt x="913" y="280"/>
                    </a:lnTo>
                    <a:lnTo>
                      <a:pt x="929" y="277"/>
                    </a:lnTo>
                    <a:lnTo>
                      <a:pt x="933" y="268"/>
                    </a:lnTo>
                    <a:lnTo>
                      <a:pt x="960" y="260"/>
                    </a:lnTo>
                    <a:lnTo>
                      <a:pt x="960" y="240"/>
                    </a:lnTo>
                    <a:lnTo>
                      <a:pt x="966" y="238"/>
                    </a:lnTo>
                    <a:lnTo>
                      <a:pt x="971" y="237"/>
                    </a:lnTo>
                    <a:lnTo>
                      <a:pt x="977" y="237"/>
                    </a:lnTo>
                    <a:lnTo>
                      <a:pt x="986" y="237"/>
                    </a:lnTo>
                    <a:lnTo>
                      <a:pt x="986" y="248"/>
                    </a:lnTo>
                    <a:lnTo>
                      <a:pt x="989" y="248"/>
                    </a:lnTo>
                    <a:lnTo>
                      <a:pt x="989" y="333"/>
                    </a:lnTo>
                    <a:lnTo>
                      <a:pt x="993" y="333"/>
                    </a:lnTo>
                    <a:lnTo>
                      <a:pt x="997" y="353"/>
                    </a:lnTo>
                    <a:lnTo>
                      <a:pt x="1000" y="353"/>
                    </a:lnTo>
                    <a:lnTo>
                      <a:pt x="1000" y="357"/>
                    </a:lnTo>
                    <a:lnTo>
                      <a:pt x="1013" y="357"/>
                    </a:lnTo>
                    <a:lnTo>
                      <a:pt x="1037" y="328"/>
                    </a:lnTo>
                    <a:lnTo>
                      <a:pt x="1040" y="328"/>
                    </a:lnTo>
                    <a:lnTo>
                      <a:pt x="1046" y="317"/>
                    </a:lnTo>
                    <a:lnTo>
                      <a:pt x="1069" y="317"/>
                    </a:lnTo>
                    <a:lnTo>
                      <a:pt x="1069" y="368"/>
                    </a:lnTo>
                    <a:lnTo>
                      <a:pt x="1066" y="368"/>
                    </a:lnTo>
                    <a:lnTo>
                      <a:pt x="1060" y="384"/>
                    </a:lnTo>
                    <a:lnTo>
                      <a:pt x="1077" y="388"/>
                    </a:lnTo>
                    <a:lnTo>
                      <a:pt x="1100" y="360"/>
                    </a:lnTo>
                    <a:lnTo>
                      <a:pt x="1133" y="357"/>
                    </a:lnTo>
                    <a:lnTo>
                      <a:pt x="1137" y="360"/>
                    </a:lnTo>
                    <a:lnTo>
                      <a:pt x="1140" y="364"/>
                    </a:lnTo>
                    <a:lnTo>
                      <a:pt x="1142" y="364"/>
                    </a:lnTo>
                    <a:lnTo>
                      <a:pt x="1146" y="366"/>
                    </a:lnTo>
                    <a:lnTo>
                      <a:pt x="1149" y="366"/>
                    </a:lnTo>
                    <a:lnTo>
                      <a:pt x="1153" y="366"/>
                    </a:lnTo>
                    <a:lnTo>
                      <a:pt x="1157" y="366"/>
                    </a:lnTo>
                    <a:lnTo>
                      <a:pt x="1160" y="368"/>
                    </a:lnTo>
                    <a:lnTo>
                      <a:pt x="1166" y="377"/>
                    </a:lnTo>
                    <a:lnTo>
                      <a:pt x="1173" y="380"/>
                    </a:lnTo>
                    <a:lnTo>
                      <a:pt x="1173" y="388"/>
                    </a:lnTo>
                    <a:lnTo>
                      <a:pt x="1180" y="393"/>
                    </a:lnTo>
                    <a:lnTo>
                      <a:pt x="1180" y="404"/>
                    </a:lnTo>
                    <a:lnTo>
                      <a:pt x="1186" y="404"/>
                    </a:lnTo>
                    <a:lnTo>
                      <a:pt x="1186" y="413"/>
                    </a:lnTo>
                    <a:lnTo>
                      <a:pt x="1189" y="413"/>
                    </a:lnTo>
                    <a:lnTo>
                      <a:pt x="1191" y="415"/>
                    </a:lnTo>
                    <a:lnTo>
                      <a:pt x="1193" y="417"/>
                    </a:lnTo>
                    <a:lnTo>
                      <a:pt x="1193" y="417"/>
                    </a:lnTo>
                    <a:lnTo>
                      <a:pt x="1195" y="418"/>
                    </a:lnTo>
                    <a:lnTo>
                      <a:pt x="1197" y="418"/>
                    </a:lnTo>
                    <a:lnTo>
                      <a:pt x="1200" y="420"/>
                    </a:lnTo>
                    <a:lnTo>
                      <a:pt x="1200" y="431"/>
                    </a:lnTo>
                    <a:lnTo>
                      <a:pt x="1215" y="433"/>
                    </a:lnTo>
                    <a:lnTo>
                      <a:pt x="1224" y="437"/>
                    </a:lnTo>
                    <a:lnTo>
                      <a:pt x="1233" y="440"/>
                    </a:lnTo>
                    <a:lnTo>
                      <a:pt x="1233" y="448"/>
                    </a:lnTo>
                    <a:lnTo>
                      <a:pt x="1260" y="473"/>
                    </a:lnTo>
                    <a:lnTo>
                      <a:pt x="1266" y="480"/>
                    </a:lnTo>
                    <a:lnTo>
                      <a:pt x="1273" y="480"/>
                    </a:lnTo>
                    <a:lnTo>
                      <a:pt x="1273" y="484"/>
                    </a:lnTo>
                    <a:lnTo>
                      <a:pt x="1280" y="484"/>
                    </a:lnTo>
                    <a:lnTo>
                      <a:pt x="1280" y="488"/>
                    </a:lnTo>
                    <a:lnTo>
                      <a:pt x="1289" y="488"/>
                    </a:lnTo>
                    <a:lnTo>
                      <a:pt x="1289" y="493"/>
                    </a:lnTo>
                    <a:lnTo>
                      <a:pt x="1297" y="493"/>
                    </a:lnTo>
                    <a:lnTo>
                      <a:pt x="1297" y="497"/>
                    </a:lnTo>
                    <a:lnTo>
                      <a:pt x="1306" y="497"/>
                    </a:lnTo>
                    <a:lnTo>
                      <a:pt x="1306" y="500"/>
                    </a:lnTo>
                    <a:lnTo>
                      <a:pt x="1313" y="500"/>
                    </a:lnTo>
                    <a:lnTo>
                      <a:pt x="1317" y="508"/>
                    </a:lnTo>
                    <a:lnTo>
                      <a:pt x="1349" y="504"/>
                    </a:lnTo>
                    <a:lnTo>
                      <a:pt x="1349" y="508"/>
                    </a:lnTo>
                    <a:lnTo>
                      <a:pt x="1364" y="515"/>
                    </a:lnTo>
                    <a:lnTo>
                      <a:pt x="1375" y="522"/>
                    </a:lnTo>
                    <a:lnTo>
                      <a:pt x="1380" y="537"/>
                    </a:lnTo>
                    <a:lnTo>
                      <a:pt x="1388" y="546"/>
                    </a:lnTo>
                    <a:lnTo>
                      <a:pt x="1389" y="560"/>
                    </a:lnTo>
                    <a:lnTo>
                      <a:pt x="1389" y="577"/>
                    </a:lnTo>
                    <a:lnTo>
                      <a:pt x="1389" y="591"/>
                    </a:lnTo>
                    <a:lnTo>
                      <a:pt x="1373" y="593"/>
                    </a:lnTo>
                    <a:lnTo>
                      <a:pt x="1358" y="597"/>
                    </a:lnTo>
                    <a:lnTo>
                      <a:pt x="1346" y="600"/>
                    </a:lnTo>
                    <a:lnTo>
                      <a:pt x="1344" y="606"/>
                    </a:lnTo>
                    <a:lnTo>
                      <a:pt x="1344" y="609"/>
                    </a:lnTo>
                    <a:lnTo>
                      <a:pt x="1342" y="613"/>
                    </a:lnTo>
                    <a:lnTo>
                      <a:pt x="1340" y="617"/>
                    </a:lnTo>
                    <a:lnTo>
                      <a:pt x="1346" y="617"/>
                    </a:lnTo>
                    <a:lnTo>
                      <a:pt x="1353" y="626"/>
                    </a:lnTo>
                    <a:lnTo>
                      <a:pt x="1364" y="631"/>
                    </a:lnTo>
                    <a:lnTo>
                      <a:pt x="1377" y="637"/>
                    </a:lnTo>
                    <a:lnTo>
                      <a:pt x="1400" y="637"/>
                    </a:lnTo>
                    <a:lnTo>
                      <a:pt x="1400" y="640"/>
                    </a:lnTo>
                    <a:lnTo>
                      <a:pt x="1477" y="651"/>
                    </a:lnTo>
                    <a:lnTo>
                      <a:pt x="1477" y="648"/>
                    </a:lnTo>
                    <a:lnTo>
                      <a:pt x="1500" y="648"/>
                    </a:lnTo>
                    <a:lnTo>
                      <a:pt x="1500" y="644"/>
                    </a:lnTo>
                    <a:lnTo>
                      <a:pt x="1509" y="644"/>
                    </a:lnTo>
                    <a:lnTo>
                      <a:pt x="1513" y="637"/>
                    </a:lnTo>
                    <a:lnTo>
                      <a:pt x="1537" y="637"/>
                    </a:lnTo>
                    <a:lnTo>
                      <a:pt x="1537" y="640"/>
                    </a:lnTo>
                    <a:lnTo>
                      <a:pt x="1549" y="646"/>
                    </a:lnTo>
                    <a:lnTo>
                      <a:pt x="1558" y="655"/>
                    </a:lnTo>
                    <a:lnTo>
                      <a:pt x="1568" y="662"/>
                    </a:lnTo>
                    <a:lnTo>
                      <a:pt x="1580" y="668"/>
                    </a:lnTo>
                    <a:lnTo>
                      <a:pt x="1586" y="693"/>
                    </a:lnTo>
                    <a:lnTo>
                      <a:pt x="1606" y="693"/>
                    </a:lnTo>
                    <a:lnTo>
                      <a:pt x="1609" y="704"/>
                    </a:lnTo>
                    <a:lnTo>
                      <a:pt x="1615" y="715"/>
                    </a:lnTo>
                    <a:lnTo>
                      <a:pt x="1617" y="728"/>
                    </a:lnTo>
                    <a:lnTo>
                      <a:pt x="1615" y="742"/>
                    </a:lnTo>
                    <a:lnTo>
                      <a:pt x="1617" y="757"/>
                    </a:lnTo>
                    <a:lnTo>
                      <a:pt x="1626" y="757"/>
                    </a:lnTo>
                    <a:lnTo>
                      <a:pt x="1628" y="753"/>
                    </a:lnTo>
                    <a:lnTo>
                      <a:pt x="1629" y="749"/>
                    </a:lnTo>
                    <a:lnTo>
                      <a:pt x="1629" y="748"/>
                    </a:lnTo>
                    <a:lnTo>
                      <a:pt x="1631" y="744"/>
                    </a:lnTo>
                    <a:lnTo>
                      <a:pt x="1633" y="740"/>
                    </a:lnTo>
                    <a:lnTo>
                      <a:pt x="1629" y="740"/>
                    </a:lnTo>
                    <a:lnTo>
                      <a:pt x="1629" y="717"/>
                    </a:lnTo>
                    <a:lnTo>
                      <a:pt x="1626" y="717"/>
                    </a:lnTo>
                    <a:lnTo>
                      <a:pt x="1626" y="697"/>
                    </a:lnTo>
                    <a:lnTo>
                      <a:pt x="1620" y="697"/>
                    </a:lnTo>
                    <a:lnTo>
                      <a:pt x="1618" y="684"/>
                    </a:lnTo>
                    <a:lnTo>
                      <a:pt x="1617" y="671"/>
                    </a:lnTo>
                    <a:lnTo>
                      <a:pt x="1620" y="660"/>
                    </a:lnTo>
                    <a:lnTo>
                      <a:pt x="1624" y="651"/>
                    </a:lnTo>
                    <a:lnTo>
                      <a:pt x="1629" y="644"/>
                    </a:lnTo>
                    <a:lnTo>
                      <a:pt x="1635" y="637"/>
                    </a:lnTo>
                    <a:lnTo>
                      <a:pt x="1640" y="633"/>
                    </a:lnTo>
                    <a:lnTo>
                      <a:pt x="1649" y="633"/>
                    </a:lnTo>
                    <a:lnTo>
                      <a:pt x="1649" y="628"/>
                    </a:lnTo>
                    <a:lnTo>
                      <a:pt x="1669" y="624"/>
                    </a:lnTo>
                    <a:lnTo>
                      <a:pt x="1669" y="620"/>
                    </a:lnTo>
                    <a:lnTo>
                      <a:pt x="1677" y="617"/>
                    </a:lnTo>
                    <a:lnTo>
                      <a:pt x="1677" y="608"/>
                    </a:lnTo>
                    <a:lnTo>
                      <a:pt x="1680" y="608"/>
                    </a:lnTo>
                    <a:lnTo>
                      <a:pt x="1684" y="604"/>
                    </a:lnTo>
                    <a:lnTo>
                      <a:pt x="1686" y="602"/>
                    </a:lnTo>
                    <a:lnTo>
                      <a:pt x="1688" y="597"/>
                    </a:lnTo>
                    <a:lnTo>
                      <a:pt x="1689" y="591"/>
                    </a:lnTo>
                    <a:lnTo>
                      <a:pt x="1691" y="591"/>
                    </a:lnTo>
                    <a:lnTo>
                      <a:pt x="1691" y="591"/>
                    </a:lnTo>
                    <a:lnTo>
                      <a:pt x="1691" y="591"/>
                    </a:lnTo>
                    <a:lnTo>
                      <a:pt x="1691" y="591"/>
                    </a:lnTo>
                    <a:lnTo>
                      <a:pt x="1691" y="589"/>
                    </a:lnTo>
                    <a:lnTo>
                      <a:pt x="1693" y="588"/>
                    </a:lnTo>
                    <a:lnTo>
                      <a:pt x="1689" y="588"/>
                    </a:lnTo>
                    <a:lnTo>
                      <a:pt x="1673" y="613"/>
                    </a:lnTo>
                    <a:lnTo>
                      <a:pt x="1637" y="613"/>
                    </a:lnTo>
                    <a:lnTo>
                      <a:pt x="1637" y="613"/>
                    </a:lnTo>
                    <a:lnTo>
                      <a:pt x="1635" y="615"/>
                    </a:lnTo>
                    <a:lnTo>
                      <a:pt x="1633" y="617"/>
                    </a:lnTo>
                    <a:lnTo>
                      <a:pt x="1631" y="618"/>
                    </a:lnTo>
                    <a:lnTo>
                      <a:pt x="1629" y="620"/>
                    </a:lnTo>
                    <a:lnTo>
                      <a:pt x="1629" y="633"/>
                    </a:lnTo>
                    <a:lnTo>
                      <a:pt x="1622" y="631"/>
                    </a:lnTo>
                    <a:lnTo>
                      <a:pt x="1617" y="631"/>
                    </a:lnTo>
                    <a:lnTo>
                      <a:pt x="1611" y="631"/>
                    </a:lnTo>
                    <a:lnTo>
                      <a:pt x="1606" y="629"/>
                    </a:lnTo>
                    <a:lnTo>
                      <a:pt x="1600" y="628"/>
                    </a:lnTo>
                    <a:lnTo>
                      <a:pt x="1597" y="618"/>
                    </a:lnTo>
                    <a:lnTo>
                      <a:pt x="1595" y="609"/>
                    </a:lnTo>
                    <a:lnTo>
                      <a:pt x="1593" y="597"/>
                    </a:lnTo>
                    <a:lnTo>
                      <a:pt x="1597" y="593"/>
                    </a:lnTo>
                    <a:lnTo>
                      <a:pt x="1598" y="589"/>
                    </a:lnTo>
                    <a:lnTo>
                      <a:pt x="1600" y="586"/>
                    </a:lnTo>
                    <a:lnTo>
                      <a:pt x="1600" y="580"/>
                    </a:lnTo>
                    <a:lnTo>
                      <a:pt x="1622" y="575"/>
                    </a:lnTo>
                    <a:lnTo>
                      <a:pt x="1642" y="569"/>
                    </a:lnTo>
                    <a:lnTo>
                      <a:pt x="1662" y="562"/>
                    </a:lnTo>
                    <a:lnTo>
                      <a:pt x="1684" y="558"/>
                    </a:lnTo>
                    <a:lnTo>
                      <a:pt x="1709" y="557"/>
                    </a:lnTo>
                    <a:lnTo>
                      <a:pt x="1713" y="568"/>
                    </a:lnTo>
                    <a:lnTo>
                      <a:pt x="1726" y="568"/>
                    </a:lnTo>
                    <a:lnTo>
                      <a:pt x="1724" y="577"/>
                    </a:lnTo>
                    <a:lnTo>
                      <a:pt x="1722" y="589"/>
                    </a:lnTo>
                    <a:lnTo>
                      <a:pt x="1722" y="600"/>
                    </a:lnTo>
                    <a:lnTo>
                      <a:pt x="1720" y="604"/>
                    </a:lnTo>
                    <a:lnTo>
                      <a:pt x="1726" y="604"/>
                    </a:lnTo>
                    <a:lnTo>
                      <a:pt x="1729" y="609"/>
                    </a:lnTo>
                    <a:lnTo>
                      <a:pt x="1733" y="613"/>
                    </a:lnTo>
                    <a:lnTo>
                      <a:pt x="1735" y="617"/>
                    </a:lnTo>
                    <a:lnTo>
                      <a:pt x="1738" y="622"/>
                    </a:lnTo>
                    <a:lnTo>
                      <a:pt x="1740" y="628"/>
                    </a:lnTo>
                    <a:lnTo>
                      <a:pt x="1749" y="628"/>
                    </a:lnTo>
                    <a:lnTo>
                      <a:pt x="1749" y="633"/>
                    </a:lnTo>
                    <a:lnTo>
                      <a:pt x="1751" y="635"/>
                    </a:lnTo>
                    <a:lnTo>
                      <a:pt x="1751" y="637"/>
                    </a:lnTo>
                    <a:lnTo>
                      <a:pt x="1753" y="638"/>
                    </a:lnTo>
                    <a:lnTo>
                      <a:pt x="1757" y="638"/>
                    </a:lnTo>
                    <a:lnTo>
                      <a:pt x="1760" y="640"/>
                    </a:lnTo>
                    <a:lnTo>
                      <a:pt x="1760" y="644"/>
                    </a:lnTo>
                    <a:lnTo>
                      <a:pt x="1766" y="646"/>
                    </a:lnTo>
                    <a:lnTo>
                      <a:pt x="1769" y="644"/>
                    </a:lnTo>
                    <a:lnTo>
                      <a:pt x="1771" y="644"/>
                    </a:lnTo>
                    <a:lnTo>
                      <a:pt x="1775" y="642"/>
                    </a:lnTo>
                    <a:lnTo>
                      <a:pt x="1777" y="640"/>
                    </a:lnTo>
                    <a:lnTo>
                      <a:pt x="1777" y="637"/>
                    </a:lnTo>
                    <a:lnTo>
                      <a:pt x="1797" y="637"/>
                    </a:lnTo>
                    <a:lnTo>
                      <a:pt x="1809" y="653"/>
                    </a:lnTo>
                    <a:lnTo>
                      <a:pt x="1822" y="666"/>
                    </a:lnTo>
                    <a:lnTo>
                      <a:pt x="1837" y="680"/>
                    </a:lnTo>
                    <a:lnTo>
                      <a:pt x="1842" y="678"/>
                    </a:lnTo>
                    <a:lnTo>
                      <a:pt x="1844" y="678"/>
                    </a:lnTo>
                    <a:lnTo>
                      <a:pt x="1844" y="677"/>
                    </a:lnTo>
                    <a:lnTo>
                      <a:pt x="1846" y="677"/>
                    </a:lnTo>
                    <a:lnTo>
                      <a:pt x="1880" y="677"/>
                    </a:lnTo>
                    <a:lnTo>
                      <a:pt x="1880" y="671"/>
                    </a:lnTo>
                    <a:lnTo>
                      <a:pt x="1897" y="668"/>
                    </a:lnTo>
                    <a:lnTo>
                      <a:pt x="1897" y="664"/>
                    </a:lnTo>
                    <a:lnTo>
                      <a:pt x="1937" y="664"/>
                    </a:lnTo>
                    <a:lnTo>
                      <a:pt x="1937" y="668"/>
                    </a:lnTo>
                    <a:lnTo>
                      <a:pt x="1969" y="664"/>
                    </a:lnTo>
                    <a:lnTo>
                      <a:pt x="1969" y="651"/>
                    </a:lnTo>
                    <a:lnTo>
                      <a:pt x="1986" y="651"/>
                    </a:lnTo>
                    <a:lnTo>
                      <a:pt x="1986" y="648"/>
                    </a:lnTo>
                    <a:lnTo>
                      <a:pt x="1978" y="638"/>
                    </a:lnTo>
                    <a:lnTo>
                      <a:pt x="1975" y="624"/>
                    </a:lnTo>
                    <a:lnTo>
                      <a:pt x="1973" y="608"/>
                    </a:lnTo>
                    <a:lnTo>
                      <a:pt x="2006" y="591"/>
                    </a:lnTo>
                    <a:lnTo>
                      <a:pt x="2006" y="588"/>
                    </a:lnTo>
                    <a:lnTo>
                      <a:pt x="1991" y="584"/>
                    </a:lnTo>
                    <a:lnTo>
                      <a:pt x="1980" y="578"/>
                    </a:lnTo>
                    <a:lnTo>
                      <a:pt x="1969" y="571"/>
                    </a:lnTo>
                    <a:lnTo>
                      <a:pt x="1960" y="571"/>
                    </a:lnTo>
                    <a:lnTo>
                      <a:pt x="1960" y="568"/>
                    </a:lnTo>
                    <a:lnTo>
                      <a:pt x="1933" y="564"/>
                    </a:lnTo>
                    <a:lnTo>
                      <a:pt x="1933" y="537"/>
                    </a:lnTo>
                    <a:lnTo>
                      <a:pt x="1966" y="517"/>
                    </a:lnTo>
                    <a:lnTo>
                      <a:pt x="1966" y="484"/>
                    </a:lnTo>
                    <a:lnTo>
                      <a:pt x="1968" y="477"/>
                    </a:lnTo>
                    <a:lnTo>
                      <a:pt x="1971" y="471"/>
                    </a:lnTo>
                    <a:lnTo>
                      <a:pt x="1975" y="464"/>
                    </a:lnTo>
                    <a:lnTo>
                      <a:pt x="1977" y="457"/>
                    </a:lnTo>
                    <a:lnTo>
                      <a:pt x="2000" y="457"/>
                    </a:lnTo>
                    <a:lnTo>
                      <a:pt x="2040" y="500"/>
                    </a:lnTo>
                    <a:lnTo>
                      <a:pt x="2049" y="504"/>
                    </a:lnTo>
                    <a:lnTo>
                      <a:pt x="2049" y="511"/>
                    </a:lnTo>
                    <a:lnTo>
                      <a:pt x="2060" y="520"/>
                    </a:lnTo>
                    <a:lnTo>
                      <a:pt x="2071" y="533"/>
                    </a:lnTo>
                    <a:lnTo>
                      <a:pt x="2078" y="549"/>
                    </a:lnTo>
                    <a:lnTo>
                      <a:pt x="2080" y="571"/>
                    </a:lnTo>
                    <a:lnTo>
                      <a:pt x="2069" y="580"/>
                    </a:lnTo>
                    <a:lnTo>
                      <a:pt x="2062" y="588"/>
                    </a:lnTo>
                    <a:lnTo>
                      <a:pt x="2057" y="591"/>
                    </a:lnTo>
                    <a:lnTo>
                      <a:pt x="2048" y="595"/>
                    </a:lnTo>
                    <a:lnTo>
                      <a:pt x="2037" y="595"/>
                    </a:lnTo>
                    <a:lnTo>
                      <a:pt x="2017" y="591"/>
                    </a:lnTo>
                    <a:lnTo>
                      <a:pt x="2017" y="597"/>
                    </a:lnTo>
                    <a:lnTo>
                      <a:pt x="2026" y="597"/>
                    </a:lnTo>
                    <a:lnTo>
                      <a:pt x="2028" y="598"/>
                    </a:lnTo>
                    <a:lnTo>
                      <a:pt x="2029" y="600"/>
                    </a:lnTo>
                    <a:lnTo>
                      <a:pt x="2031" y="600"/>
                    </a:lnTo>
                    <a:lnTo>
                      <a:pt x="2033" y="600"/>
                    </a:lnTo>
                    <a:lnTo>
                      <a:pt x="2033" y="598"/>
                    </a:lnTo>
                    <a:lnTo>
                      <a:pt x="2035" y="598"/>
                    </a:lnTo>
                    <a:lnTo>
                      <a:pt x="2037" y="600"/>
                    </a:lnTo>
                    <a:lnTo>
                      <a:pt x="2037" y="604"/>
                    </a:lnTo>
                    <a:lnTo>
                      <a:pt x="2044" y="611"/>
                    </a:lnTo>
                    <a:lnTo>
                      <a:pt x="2046" y="615"/>
                    </a:lnTo>
                    <a:lnTo>
                      <a:pt x="2049" y="618"/>
                    </a:lnTo>
                    <a:lnTo>
                      <a:pt x="2057" y="620"/>
                    </a:lnTo>
                    <a:lnTo>
                      <a:pt x="2069" y="620"/>
                    </a:lnTo>
                    <a:lnTo>
                      <a:pt x="2073" y="684"/>
                    </a:lnTo>
                    <a:lnTo>
                      <a:pt x="2078" y="688"/>
                    </a:lnTo>
                    <a:lnTo>
                      <a:pt x="2082" y="689"/>
                    </a:lnTo>
                    <a:lnTo>
                      <a:pt x="2086" y="691"/>
                    </a:lnTo>
                    <a:lnTo>
                      <a:pt x="2091" y="695"/>
                    </a:lnTo>
                    <a:lnTo>
                      <a:pt x="2097" y="697"/>
                    </a:lnTo>
                    <a:lnTo>
                      <a:pt x="2095" y="684"/>
                    </a:lnTo>
                    <a:lnTo>
                      <a:pt x="2093" y="675"/>
                    </a:lnTo>
                    <a:lnTo>
                      <a:pt x="2089" y="664"/>
                    </a:lnTo>
                    <a:lnTo>
                      <a:pt x="2086" y="664"/>
                    </a:lnTo>
                    <a:lnTo>
                      <a:pt x="2089" y="624"/>
                    </a:lnTo>
                    <a:lnTo>
                      <a:pt x="2106" y="615"/>
                    </a:lnTo>
                    <a:lnTo>
                      <a:pt x="2126" y="608"/>
                    </a:lnTo>
                    <a:lnTo>
                      <a:pt x="2126" y="602"/>
                    </a:lnTo>
                    <a:lnTo>
                      <a:pt x="2128" y="597"/>
                    </a:lnTo>
                    <a:lnTo>
                      <a:pt x="2129" y="593"/>
                    </a:lnTo>
                    <a:lnTo>
                      <a:pt x="2131" y="589"/>
                    </a:lnTo>
                    <a:lnTo>
                      <a:pt x="2135" y="586"/>
                    </a:lnTo>
                    <a:lnTo>
                      <a:pt x="2137" y="580"/>
                    </a:lnTo>
                    <a:lnTo>
                      <a:pt x="2140" y="580"/>
                    </a:lnTo>
                    <a:lnTo>
                      <a:pt x="2137" y="540"/>
                    </a:lnTo>
                    <a:lnTo>
                      <a:pt x="2133" y="540"/>
                    </a:lnTo>
                    <a:lnTo>
                      <a:pt x="2133" y="544"/>
                    </a:lnTo>
                    <a:lnTo>
                      <a:pt x="2113" y="544"/>
                    </a:lnTo>
                    <a:lnTo>
                      <a:pt x="2117" y="493"/>
                    </a:lnTo>
                    <a:lnTo>
                      <a:pt x="2133" y="493"/>
                    </a:lnTo>
                    <a:lnTo>
                      <a:pt x="2133" y="484"/>
                    </a:lnTo>
                    <a:lnTo>
                      <a:pt x="2097" y="484"/>
                    </a:lnTo>
                    <a:lnTo>
                      <a:pt x="2093" y="477"/>
                    </a:lnTo>
                    <a:lnTo>
                      <a:pt x="2086" y="477"/>
                    </a:lnTo>
                    <a:lnTo>
                      <a:pt x="2080" y="468"/>
                    </a:lnTo>
                    <a:lnTo>
                      <a:pt x="2073" y="468"/>
                    </a:lnTo>
                    <a:lnTo>
                      <a:pt x="2073" y="464"/>
                    </a:lnTo>
                    <a:lnTo>
                      <a:pt x="2053" y="464"/>
                    </a:lnTo>
                    <a:lnTo>
                      <a:pt x="2040" y="448"/>
                    </a:lnTo>
                    <a:lnTo>
                      <a:pt x="2029" y="444"/>
                    </a:lnTo>
                    <a:lnTo>
                      <a:pt x="2026" y="393"/>
                    </a:lnTo>
                    <a:lnTo>
                      <a:pt x="2029" y="393"/>
                    </a:lnTo>
                    <a:lnTo>
                      <a:pt x="2033" y="368"/>
                    </a:lnTo>
                    <a:lnTo>
                      <a:pt x="2029" y="368"/>
                    </a:lnTo>
                    <a:lnTo>
                      <a:pt x="2029" y="360"/>
                    </a:lnTo>
                    <a:lnTo>
                      <a:pt x="2026" y="360"/>
                    </a:lnTo>
                    <a:lnTo>
                      <a:pt x="2026" y="300"/>
                    </a:lnTo>
                    <a:lnTo>
                      <a:pt x="2026" y="298"/>
                    </a:lnTo>
                    <a:lnTo>
                      <a:pt x="2028" y="298"/>
                    </a:lnTo>
                    <a:lnTo>
                      <a:pt x="2028" y="298"/>
                    </a:lnTo>
                    <a:lnTo>
                      <a:pt x="2028" y="298"/>
                    </a:lnTo>
                    <a:lnTo>
                      <a:pt x="2028" y="298"/>
                    </a:lnTo>
                    <a:lnTo>
                      <a:pt x="2029" y="297"/>
                    </a:lnTo>
                    <a:lnTo>
                      <a:pt x="2040" y="297"/>
                    </a:lnTo>
                    <a:lnTo>
                      <a:pt x="2037" y="257"/>
                    </a:lnTo>
                    <a:lnTo>
                      <a:pt x="2046" y="253"/>
                    </a:lnTo>
                    <a:lnTo>
                      <a:pt x="2049" y="237"/>
                    </a:lnTo>
                    <a:lnTo>
                      <a:pt x="2057" y="237"/>
                    </a:lnTo>
                    <a:lnTo>
                      <a:pt x="2053" y="217"/>
                    </a:lnTo>
                    <a:lnTo>
                      <a:pt x="2049" y="217"/>
                    </a:lnTo>
                    <a:lnTo>
                      <a:pt x="2049" y="184"/>
                    </a:lnTo>
                    <a:lnTo>
                      <a:pt x="2033" y="171"/>
                    </a:lnTo>
                    <a:lnTo>
                      <a:pt x="2033" y="164"/>
                    </a:lnTo>
                    <a:lnTo>
                      <a:pt x="2029" y="164"/>
                    </a:lnTo>
                    <a:lnTo>
                      <a:pt x="2029" y="140"/>
                    </a:lnTo>
                    <a:lnTo>
                      <a:pt x="2024" y="113"/>
                    </a:lnTo>
                    <a:lnTo>
                      <a:pt x="2022" y="84"/>
                    </a:lnTo>
                    <a:lnTo>
                      <a:pt x="2020" y="53"/>
                    </a:lnTo>
                    <a:lnTo>
                      <a:pt x="2029" y="53"/>
                    </a:lnTo>
                    <a:lnTo>
                      <a:pt x="2026" y="37"/>
                    </a:lnTo>
                    <a:lnTo>
                      <a:pt x="2026" y="17"/>
                    </a:lnTo>
                    <a:lnTo>
                      <a:pt x="2037" y="11"/>
                    </a:lnTo>
                    <a:lnTo>
                      <a:pt x="2037" y="8"/>
                    </a:lnTo>
                    <a:lnTo>
                      <a:pt x="2060" y="4"/>
                    </a:lnTo>
                    <a:lnTo>
                      <a:pt x="2060" y="0"/>
                    </a:lnTo>
                    <a:lnTo>
                      <a:pt x="2071"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7" name="Freeform 10">
                <a:extLst>
                  <a:ext uri="{FF2B5EF4-FFF2-40B4-BE49-F238E27FC236}">
                    <a16:creationId xmlns:a16="http://schemas.microsoft.com/office/drawing/2014/main" id="{3667CB8A-2792-9FE4-2B9B-56083EAB2723}"/>
                  </a:ext>
                </a:extLst>
              </p:cNvPr>
              <p:cNvSpPr>
                <a:spLocks noEditPoints="1"/>
              </p:cNvSpPr>
              <p:nvPr/>
            </p:nvSpPr>
            <p:spPr bwMode="auto">
              <a:xfrm>
                <a:off x="3963988" y="944563"/>
                <a:ext cx="3746500" cy="2940050"/>
              </a:xfrm>
              <a:custGeom>
                <a:avLst/>
                <a:gdLst>
                  <a:gd name="T0" fmla="*/ 1631 w 2360"/>
                  <a:gd name="T1" fmla="*/ 1105 h 1852"/>
                  <a:gd name="T2" fmla="*/ 1831 w 2360"/>
                  <a:gd name="T3" fmla="*/ 1172 h 1852"/>
                  <a:gd name="T4" fmla="*/ 1935 w 2360"/>
                  <a:gd name="T5" fmla="*/ 1287 h 1852"/>
                  <a:gd name="T6" fmla="*/ 2258 w 2360"/>
                  <a:gd name="T7" fmla="*/ 1318 h 1852"/>
                  <a:gd name="T8" fmla="*/ 2057 w 2360"/>
                  <a:gd name="T9" fmla="*/ 1469 h 1852"/>
                  <a:gd name="T10" fmla="*/ 2277 w 2360"/>
                  <a:gd name="T11" fmla="*/ 1596 h 1852"/>
                  <a:gd name="T12" fmla="*/ 2326 w 2360"/>
                  <a:gd name="T13" fmla="*/ 1720 h 1852"/>
                  <a:gd name="T14" fmla="*/ 2355 w 2360"/>
                  <a:gd name="T15" fmla="*/ 1825 h 1852"/>
                  <a:gd name="T16" fmla="*/ 2044 w 2360"/>
                  <a:gd name="T17" fmla="*/ 1803 h 1852"/>
                  <a:gd name="T18" fmla="*/ 1853 w 2360"/>
                  <a:gd name="T19" fmla="*/ 1800 h 1852"/>
                  <a:gd name="T20" fmla="*/ 1846 w 2360"/>
                  <a:gd name="T21" fmla="*/ 1647 h 1852"/>
                  <a:gd name="T22" fmla="*/ 1742 w 2360"/>
                  <a:gd name="T23" fmla="*/ 1410 h 1852"/>
                  <a:gd name="T24" fmla="*/ 1629 w 2360"/>
                  <a:gd name="T25" fmla="*/ 1369 h 1852"/>
                  <a:gd name="T26" fmla="*/ 1480 w 2360"/>
                  <a:gd name="T27" fmla="*/ 1372 h 1852"/>
                  <a:gd name="T28" fmla="*/ 1197 w 2360"/>
                  <a:gd name="T29" fmla="*/ 1409 h 1852"/>
                  <a:gd name="T30" fmla="*/ 1120 w 2360"/>
                  <a:gd name="T31" fmla="*/ 1096 h 1852"/>
                  <a:gd name="T32" fmla="*/ 1237 w 2360"/>
                  <a:gd name="T33" fmla="*/ 1212 h 1852"/>
                  <a:gd name="T34" fmla="*/ 1331 w 2360"/>
                  <a:gd name="T35" fmla="*/ 1040 h 1852"/>
                  <a:gd name="T36" fmla="*/ 671 w 2360"/>
                  <a:gd name="T37" fmla="*/ 949 h 1852"/>
                  <a:gd name="T38" fmla="*/ 329 w 2360"/>
                  <a:gd name="T39" fmla="*/ 1132 h 1852"/>
                  <a:gd name="T40" fmla="*/ 549 w 2360"/>
                  <a:gd name="T41" fmla="*/ 1312 h 1852"/>
                  <a:gd name="T42" fmla="*/ 658 w 2360"/>
                  <a:gd name="T43" fmla="*/ 1180 h 1852"/>
                  <a:gd name="T44" fmla="*/ 780 w 2360"/>
                  <a:gd name="T45" fmla="*/ 1532 h 1852"/>
                  <a:gd name="T46" fmla="*/ 637 w 2360"/>
                  <a:gd name="T47" fmla="*/ 1616 h 1852"/>
                  <a:gd name="T48" fmla="*/ 313 w 2360"/>
                  <a:gd name="T49" fmla="*/ 1560 h 1852"/>
                  <a:gd name="T50" fmla="*/ 360 w 2360"/>
                  <a:gd name="T51" fmla="*/ 1440 h 1852"/>
                  <a:gd name="T52" fmla="*/ 217 w 2360"/>
                  <a:gd name="T53" fmla="*/ 1283 h 1852"/>
                  <a:gd name="T54" fmla="*/ 213 w 2360"/>
                  <a:gd name="T55" fmla="*/ 1185 h 1852"/>
                  <a:gd name="T56" fmla="*/ 17 w 2360"/>
                  <a:gd name="T57" fmla="*/ 1200 h 1852"/>
                  <a:gd name="T58" fmla="*/ 949 w 2360"/>
                  <a:gd name="T59" fmla="*/ 940 h 1852"/>
                  <a:gd name="T60" fmla="*/ 297 w 2360"/>
                  <a:gd name="T61" fmla="*/ 889 h 1852"/>
                  <a:gd name="T62" fmla="*/ 777 w 2360"/>
                  <a:gd name="T63" fmla="*/ 923 h 1852"/>
                  <a:gd name="T64" fmla="*/ 595 w 2360"/>
                  <a:gd name="T65" fmla="*/ 890 h 1852"/>
                  <a:gd name="T66" fmla="*/ 493 w 2360"/>
                  <a:gd name="T67" fmla="*/ 1003 h 1852"/>
                  <a:gd name="T68" fmla="*/ 413 w 2360"/>
                  <a:gd name="T69" fmla="*/ 936 h 1852"/>
                  <a:gd name="T70" fmla="*/ 409 w 2360"/>
                  <a:gd name="T71" fmla="*/ 805 h 1852"/>
                  <a:gd name="T72" fmla="*/ 540 w 2360"/>
                  <a:gd name="T73" fmla="*/ 900 h 1852"/>
                  <a:gd name="T74" fmla="*/ 1037 w 2360"/>
                  <a:gd name="T75" fmla="*/ 845 h 1852"/>
                  <a:gd name="T76" fmla="*/ 1286 w 2360"/>
                  <a:gd name="T77" fmla="*/ 829 h 1852"/>
                  <a:gd name="T78" fmla="*/ 1146 w 2360"/>
                  <a:gd name="T79" fmla="*/ 989 h 1852"/>
                  <a:gd name="T80" fmla="*/ 960 w 2360"/>
                  <a:gd name="T81" fmla="*/ 872 h 1852"/>
                  <a:gd name="T82" fmla="*/ 393 w 2360"/>
                  <a:gd name="T83" fmla="*/ 752 h 1852"/>
                  <a:gd name="T84" fmla="*/ 297 w 2360"/>
                  <a:gd name="T85" fmla="*/ 820 h 1852"/>
                  <a:gd name="T86" fmla="*/ 373 w 2360"/>
                  <a:gd name="T87" fmla="*/ 705 h 1852"/>
                  <a:gd name="T88" fmla="*/ 529 w 2360"/>
                  <a:gd name="T89" fmla="*/ 692 h 1852"/>
                  <a:gd name="T90" fmla="*/ 557 w 2360"/>
                  <a:gd name="T91" fmla="*/ 589 h 1852"/>
                  <a:gd name="T92" fmla="*/ 729 w 2360"/>
                  <a:gd name="T93" fmla="*/ 552 h 1852"/>
                  <a:gd name="T94" fmla="*/ 689 w 2360"/>
                  <a:gd name="T95" fmla="*/ 616 h 1852"/>
                  <a:gd name="T96" fmla="*/ 795 w 2360"/>
                  <a:gd name="T97" fmla="*/ 465 h 1852"/>
                  <a:gd name="T98" fmla="*/ 1277 w 2360"/>
                  <a:gd name="T99" fmla="*/ 60 h 1852"/>
                  <a:gd name="T100" fmla="*/ 1209 w 2360"/>
                  <a:gd name="T101" fmla="*/ 420 h 1852"/>
                  <a:gd name="T102" fmla="*/ 1246 w 2360"/>
                  <a:gd name="T103" fmla="*/ 665 h 1852"/>
                  <a:gd name="T104" fmla="*/ 1213 w 2360"/>
                  <a:gd name="T105" fmla="*/ 756 h 1852"/>
                  <a:gd name="T106" fmla="*/ 1060 w 2360"/>
                  <a:gd name="T107" fmla="*/ 809 h 1852"/>
                  <a:gd name="T108" fmla="*/ 1117 w 2360"/>
                  <a:gd name="T109" fmla="*/ 676 h 1852"/>
                  <a:gd name="T110" fmla="*/ 957 w 2360"/>
                  <a:gd name="T111" fmla="*/ 652 h 1852"/>
                  <a:gd name="T112" fmla="*/ 851 w 2360"/>
                  <a:gd name="T113" fmla="*/ 496 h 1852"/>
                  <a:gd name="T114" fmla="*/ 886 w 2360"/>
                  <a:gd name="T115" fmla="*/ 323 h 1852"/>
                  <a:gd name="T116" fmla="*/ 1009 w 2360"/>
                  <a:gd name="T117" fmla="*/ 390 h 1852"/>
                  <a:gd name="T118" fmla="*/ 1089 w 2360"/>
                  <a:gd name="T119" fmla="*/ 323 h 1852"/>
                  <a:gd name="T120" fmla="*/ 906 w 2360"/>
                  <a:gd name="T121" fmla="*/ 289 h 1852"/>
                  <a:gd name="T122" fmla="*/ 1033 w 2360"/>
                  <a:gd name="T123" fmla="*/ 6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0" h="1852">
                    <a:moveTo>
                      <a:pt x="1386" y="989"/>
                    </a:moveTo>
                    <a:lnTo>
                      <a:pt x="1440" y="992"/>
                    </a:lnTo>
                    <a:lnTo>
                      <a:pt x="1449" y="1003"/>
                    </a:lnTo>
                    <a:lnTo>
                      <a:pt x="1462" y="1012"/>
                    </a:lnTo>
                    <a:lnTo>
                      <a:pt x="1473" y="1021"/>
                    </a:lnTo>
                    <a:lnTo>
                      <a:pt x="1480" y="1032"/>
                    </a:lnTo>
                    <a:lnTo>
                      <a:pt x="1482" y="1036"/>
                    </a:lnTo>
                    <a:lnTo>
                      <a:pt x="1482" y="1041"/>
                    </a:lnTo>
                    <a:lnTo>
                      <a:pt x="1480" y="1047"/>
                    </a:lnTo>
                    <a:lnTo>
                      <a:pt x="1478" y="1050"/>
                    </a:lnTo>
                    <a:lnTo>
                      <a:pt x="1478" y="1054"/>
                    </a:lnTo>
                    <a:lnTo>
                      <a:pt x="1477" y="1056"/>
                    </a:lnTo>
                    <a:lnTo>
                      <a:pt x="1529" y="1056"/>
                    </a:lnTo>
                    <a:lnTo>
                      <a:pt x="1537" y="1070"/>
                    </a:lnTo>
                    <a:lnTo>
                      <a:pt x="1548" y="1080"/>
                    </a:lnTo>
                    <a:lnTo>
                      <a:pt x="1562" y="1085"/>
                    </a:lnTo>
                    <a:lnTo>
                      <a:pt x="1577" y="1092"/>
                    </a:lnTo>
                    <a:lnTo>
                      <a:pt x="1577" y="1120"/>
                    </a:lnTo>
                    <a:lnTo>
                      <a:pt x="1580" y="1120"/>
                    </a:lnTo>
                    <a:lnTo>
                      <a:pt x="1582" y="1114"/>
                    </a:lnTo>
                    <a:lnTo>
                      <a:pt x="1586" y="1110"/>
                    </a:lnTo>
                    <a:lnTo>
                      <a:pt x="1588" y="1109"/>
                    </a:lnTo>
                    <a:lnTo>
                      <a:pt x="1593" y="1109"/>
                    </a:lnTo>
                    <a:lnTo>
                      <a:pt x="1598" y="1109"/>
                    </a:lnTo>
                    <a:lnTo>
                      <a:pt x="1606" y="1109"/>
                    </a:lnTo>
                    <a:lnTo>
                      <a:pt x="1609" y="1129"/>
                    </a:lnTo>
                    <a:lnTo>
                      <a:pt x="1620" y="1129"/>
                    </a:lnTo>
                    <a:lnTo>
                      <a:pt x="1620" y="1125"/>
                    </a:lnTo>
                    <a:lnTo>
                      <a:pt x="1626" y="1120"/>
                    </a:lnTo>
                    <a:lnTo>
                      <a:pt x="1629" y="1112"/>
                    </a:lnTo>
                    <a:lnTo>
                      <a:pt x="1631" y="1105"/>
                    </a:lnTo>
                    <a:lnTo>
                      <a:pt x="1633" y="1096"/>
                    </a:lnTo>
                    <a:lnTo>
                      <a:pt x="1668" y="1098"/>
                    </a:lnTo>
                    <a:lnTo>
                      <a:pt x="1697" y="1100"/>
                    </a:lnTo>
                    <a:lnTo>
                      <a:pt x="1700" y="1116"/>
                    </a:lnTo>
                    <a:lnTo>
                      <a:pt x="1700" y="1136"/>
                    </a:lnTo>
                    <a:lnTo>
                      <a:pt x="1706" y="1136"/>
                    </a:lnTo>
                    <a:lnTo>
                      <a:pt x="1709" y="1130"/>
                    </a:lnTo>
                    <a:lnTo>
                      <a:pt x="1713" y="1129"/>
                    </a:lnTo>
                    <a:lnTo>
                      <a:pt x="1718" y="1129"/>
                    </a:lnTo>
                    <a:lnTo>
                      <a:pt x="1724" y="1129"/>
                    </a:lnTo>
                    <a:lnTo>
                      <a:pt x="1733" y="1129"/>
                    </a:lnTo>
                    <a:lnTo>
                      <a:pt x="1735" y="1134"/>
                    </a:lnTo>
                    <a:lnTo>
                      <a:pt x="1737" y="1140"/>
                    </a:lnTo>
                    <a:lnTo>
                      <a:pt x="1738" y="1143"/>
                    </a:lnTo>
                    <a:lnTo>
                      <a:pt x="1744" y="1147"/>
                    </a:lnTo>
                    <a:lnTo>
                      <a:pt x="1749" y="1147"/>
                    </a:lnTo>
                    <a:lnTo>
                      <a:pt x="1757" y="1149"/>
                    </a:lnTo>
                    <a:lnTo>
                      <a:pt x="1766" y="1136"/>
                    </a:lnTo>
                    <a:lnTo>
                      <a:pt x="1777" y="1129"/>
                    </a:lnTo>
                    <a:lnTo>
                      <a:pt x="1791" y="1127"/>
                    </a:lnTo>
                    <a:lnTo>
                      <a:pt x="1813" y="1129"/>
                    </a:lnTo>
                    <a:lnTo>
                      <a:pt x="1815" y="1136"/>
                    </a:lnTo>
                    <a:lnTo>
                      <a:pt x="1817" y="1145"/>
                    </a:lnTo>
                    <a:lnTo>
                      <a:pt x="1817" y="1156"/>
                    </a:lnTo>
                    <a:lnTo>
                      <a:pt x="1813" y="1156"/>
                    </a:lnTo>
                    <a:lnTo>
                      <a:pt x="1813" y="1169"/>
                    </a:lnTo>
                    <a:lnTo>
                      <a:pt x="1818" y="1169"/>
                    </a:lnTo>
                    <a:lnTo>
                      <a:pt x="1824" y="1169"/>
                    </a:lnTo>
                    <a:lnTo>
                      <a:pt x="1826" y="1170"/>
                    </a:lnTo>
                    <a:lnTo>
                      <a:pt x="1829" y="1170"/>
                    </a:lnTo>
                    <a:lnTo>
                      <a:pt x="1831" y="1172"/>
                    </a:lnTo>
                    <a:lnTo>
                      <a:pt x="1833" y="1174"/>
                    </a:lnTo>
                    <a:lnTo>
                      <a:pt x="1837" y="1176"/>
                    </a:lnTo>
                    <a:lnTo>
                      <a:pt x="1837" y="1169"/>
                    </a:lnTo>
                    <a:lnTo>
                      <a:pt x="1838" y="1163"/>
                    </a:lnTo>
                    <a:lnTo>
                      <a:pt x="1838" y="1158"/>
                    </a:lnTo>
                    <a:lnTo>
                      <a:pt x="1840" y="1154"/>
                    </a:lnTo>
                    <a:lnTo>
                      <a:pt x="1840" y="1149"/>
                    </a:lnTo>
                    <a:lnTo>
                      <a:pt x="1886" y="1156"/>
                    </a:lnTo>
                    <a:lnTo>
                      <a:pt x="1888" y="1170"/>
                    </a:lnTo>
                    <a:lnTo>
                      <a:pt x="1889" y="1189"/>
                    </a:lnTo>
                    <a:lnTo>
                      <a:pt x="1880" y="1189"/>
                    </a:lnTo>
                    <a:lnTo>
                      <a:pt x="1866" y="1216"/>
                    </a:lnTo>
                    <a:lnTo>
                      <a:pt x="1877" y="1216"/>
                    </a:lnTo>
                    <a:lnTo>
                      <a:pt x="1891" y="1205"/>
                    </a:lnTo>
                    <a:lnTo>
                      <a:pt x="1911" y="1198"/>
                    </a:lnTo>
                    <a:lnTo>
                      <a:pt x="1937" y="1196"/>
                    </a:lnTo>
                    <a:lnTo>
                      <a:pt x="1937" y="1223"/>
                    </a:lnTo>
                    <a:lnTo>
                      <a:pt x="1929" y="1229"/>
                    </a:lnTo>
                    <a:lnTo>
                      <a:pt x="1922" y="1232"/>
                    </a:lnTo>
                    <a:lnTo>
                      <a:pt x="1913" y="1234"/>
                    </a:lnTo>
                    <a:lnTo>
                      <a:pt x="1900" y="1236"/>
                    </a:lnTo>
                    <a:lnTo>
                      <a:pt x="1900" y="1249"/>
                    </a:lnTo>
                    <a:lnTo>
                      <a:pt x="1917" y="1249"/>
                    </a:lnTo>
                    <a:lnTo>
                      <a:pt x="1920" y="1265"/>
                    </a:lnTo>
                    <a:lnTo>
                      <a:pt x="1926" y="1265"/>
                    </a:lnTo>
                    <a:lnTo>
                      <a:pt x="1928" y="1270"/>
                    </a:lnTo>
                    <a:lnTo>
                      <a:pt x="1929" y="1276"/>
                    </a:lnTo>
                    <a:lnTo>
                      <a:pt x="1929" y="1280"/>
                    </a:lnTo>
                    <a:lnTo>
                      <a:pt x="1929" y="1283"/>
                    </a:lnTo>
                    <a:lnTo>
                      <a:pt x="1931" y="1285"/>
                    </a:lnTo>
                    <a:lnTo>
                      <a:pt x="1935" y="1287"/>
                    </a:lnTo>
                    <a:lnTo>
                      <a:pt x="1938" y="1287"/>
                    </a:lnTo>
                    <a:lnTo>
                      <a:pt x="1944" y="1289"/>
                    </a:lnTo>
                    <a:lnTo>
                      <a:pt x="1953" y="1289"/>
                    </a:lnTo>
                    <a:lnTo>
                      <a:pt x="1960" y="1281"/>
                    </a:lnTo>
                    <a:lnTo>
                      <a:pt x="1971" y="1280"/>
                    </a:lnTo>
                    <a:lnTo>
                      <a:pt x="1986" y="1280"/>
                    </a:lnTo>
                    <a:lnTo>
                      <a:pt x="1989" y="1292"/>
                    </a:lnTo>
                    <a:lnTo>
                      <a:pt x="2004" y="1290"/>
                    </a:lnTo>
                    <a:lnTo>
                      <a:pt x="2017" y="1290"/>
                    </a:lnTo>
                    <a:lnTo>
                      <a:pt x="2033" y="1292"/>
                    </a:lnTo>
                    <a:lnTo>
                      <a:pt x="2033" y="1283"/>
                    </a:lnTo>
                    <a:lnTo>
                      <a:pt x="2066" y="1280"/>
                    </a:lnTo>
                    <a:lnTo>
                      <a:pt x="2066" y="1283"/>
                    </a:lnTo>
                    <a:lnTo>
                      <a:pt x="2113" y="1289"/>
                    </a:lnTo>
                    <a:lnTo>
                      <a:pt x="2126" y="1305"/>
                    </a:lnTo>
                    <a:lnTo>
                      <a:pt x="2129" y="1305"/>
                    </a:lnTo>
                    <a:lnTo>
                      <a:pt x="2129" y="1316"/>
                    </a:lnTo>
                    <a:lnTo>
                      <a:pt x="2133" y="1316"/>
                    </a:lnTo>
                    <a:lnTo>
                      <a:pt x="2140" y="1307"/>
                    </a:lnTo>
                    <a:lnTo>
                      <a:pt x="2149" y="1301"/>
                    </a:lnTo>
                    <a:lnTo>
                      <a:pt x="2166" y="1300"/>
                    </a:lnTo>
                    <a:lnTo>
                      <a:pt x="2177" y="1316"/>
                    </a:lnTo>
                    <a:lnTo>
                      <a:pt x="2189" y="1309"/>
                    </a:lnTo>
                    <a:lnTo>
                      <a:pt x="2189" y="1305"/>
                    </a:lnTo>
                    <a:lnTo>
                      <a:pt x="2204" y="1298"/>
                    </a:lnTo>
                    <a:lnTo>
                      <a:pt x="2224" y="1296"/>
                    </a:lnTo>
                    <a:lnTo>
                      <a:pt x="2246" y="1296"/>
                    </a:lnTo>
                    <a:lnTo>
                      <a:pt x="2248" y="1300"/>
                    </a:lnTo>
                    <a:lnTo>
                      <a:pt x="2251" y="1301"/>
                    </a:lnTo>
                    <a:lnTo>
                      <a:pt x="2253" y="1305"/>
                    </a:lnTo>
                    <a:lnTo>
                      <a:pt x="2258" y="1318"/>
                    </a:lnTo>
                    <a:lnTo>
                      <a:pt x="2260" y="1334"/>
                    </a:lnTo>
                    <a:lnTo>
                      <a:pt x="2260" y="1352"/>
                    </a:lnTo>
                    <a:lnTo>
                      <a:pt x="2249" y="1356"/>
                    </a:lnTo>
                    <a:lnTo>
                      <a:pt x="2246" y="1369"/>
                    </a:lnTo>
                    <a:lnTo>
                      <a:pt x="2266" y="1369"/>
                    </a:lnTo>
                    <a:lnTo>
                      <a:pt x="2269" y="1429"/>
                    </a:lnTo>
                    <a:lnTo>
                      <a:pt x="2253" y="1432"/>
                    </a:lnTo>
                    <a:lnTo>
                      <a:pt x="2253" y="1436"/>
                    </a:lnTo>
                    <a:lnTo>
                      <a:pt x="2266" y="1447"/>
                    </a:lnTo>
                    <a:lnTo>
                      <a:pt x="2273" y="1460"/>
                    </a:lnTo>
                    <a:lnTo>
                      <a:pt x="2277" y="1478"/>
                    </a:lnTo>
                    <a:lnTo>
                      <a:pt x="2277" y="1500"/>
                    </a:lnTo>
                    <a:lnTo>
                      <a:pt x="2237" y="1496"/>
                    </a:lnTo>
                    <a:lnTo>
                      <a:pt x="2237" y="1500"/>
                    </a:lnTo>
                    <a:lnTo>
                      <a:pt x="2213" y="1500"/>
                    </a:lnTo>
                    <a:lnTo>
                      <a:pt x="2209" y="1492"/>
                    </a:lnTo>
                    <a:lnTo>
                      <a:pt x="2200" y="1492"/>
                    </a:lnTo>
                    <a:lnTo>
                      <a:pt x="2200" y="1489"/>
                    </a:lnTo>
                    <a:lnTo>
                      <a:pt x="2177" y="1489"/>
                    </a:lnTo>
                    <a:lnTo>
                      <a:pt x="2160" y="1469"/>
                    </a:lnTo>
                    <a:lnTo>
                      <a:pt x="2126" y="1469"/>
                    </a:lnTo>
                    <a:lnTo>
                      <a:pt x="2126" y="1465"/>
                    </a:lnTo>
                    <a:lnTo>
                      <a:pt x="2113" y="1465"/>
                    </a:lnTo>
                    <a:lnTo>
                      <a:pt x="2113" y="1460"/>
                    </a:lnTo>
                    <a:lnTo>
                      <a:pt x="2077" y="1460"/>
                    </a:lnTo>
                    <a:lnTo>
                      <a:pt x="2077" y="1452"/>
                    </a:lnTo>
                    <a:lnTo>
                      <a:pt x="2066" y="1449"/>
                    </a:lnTo>
                    <a:lnTo>
                      <a:pt x="2066" y="1452"/>
                    </a:lnTo>
                    <a:lnTo>
                      <a:pt x="2060" y="1452"/>
                    </a:lnTo>
                    <a:lnTo>
                      <a:pt x="2060" y="1469"/>
                    </a:lnTo>
                    <a:lnTo>
                      <a:pt x="2057" y="1469"/>
                    </a:lnTo>
                    <a:lnTo>
                      <a:pt x="2053" y="1480"/>
                    </a:lnTo>
                    <a:lnTo>
                      <a:pt x="2060" y="1480"/>
                    </a:lnTo>
                    <a:lnTo>
                      <a:pt x="2060" y="1483"/>
                    </a:lnTo>
                    <a:lnTo>
                      <a:pt x="2089" y="1489"/>
                    </a:lnTo>
                    <a:lnTo>
                      <a:pt x="2089" y="1529"/>
                    </a:lnTo>
                    <a:lnTo>
                      <a:pt x="2117" y="1529"/>
                    </a:lnTo>
                    <a:lnTo>
                      <a:pt x="2117" y="1532"/>
                    </a:lnTo>
                    <a:lnTo>
                      <a:pt x="2131" y="1538"/>
                    </a:lnTo>
                    <a:lnTo>
                      <a:pt x="2142" y="1547"/>
                    </a:lnTo>
                    <a:lnTo>
                      <a:pt x="2153" y="1556"/>
                    </a:lnTo>
                    <a:lnTo>
                      <a:pt x="2157" y="1563"/>
                    </a:lnTo>
                    <a:lnTo>
                      <a:pt x="2158" y="1565"/>
                    </a:lnTo>
                    <a:lnTo>
                      <a:pt x="2160" y="1567"/>
                    </a:lnTo>
                    <a:lnTo>
                      <a:pt x="2162" y="1565"/>
                    </a:lnTo>
                    <a:lnTo>
                      <a:pt x="2162" y="1565"/>
                    </a:lnTo>
                    <a:lnTo>
                      <a:pt x="2162" y="1565"/>
                    </a:lnTo>
                    <a:lnTo>
                      <a:pt x="2164" y="1567"/>
                    </a:lnTo>
                    <a:lnTo>
                      <a:pt x="2166" y="1569"/>
                    </a:lnTo>
                    <a:lnTo>
                      <a:pt x="2189" y="1563"/>
                    </a:lnTo>
                    <a:lnTo>
                      <a:pt x="2193" y="1556"/>
                    </a:lnTo>
                    <a:lnTo>
                      <a:pt x="2204" y="1554"/>
                    </a:lnTo>
                    <a:lnTo>
                      <a:pt x="2218" y="1556"/>
                    </a:lnTo>
                    <a:lnTo>
                      <a:pt x="2235" y="1560"/>
                    </a:lnTo>
                    <a:lnTo>
                      <a:pt x="2249" y="1563"/>
                    </a:lnTo>
                    <a:lnTo>
                      <a:pt x="2260" y="1563"/>
                    </a:lnTo>
                    <a:lnTo>
                      <a:pt x="2262" y="1569"/>
                    </a:lnTo>
                    <a:lnTo>
                      <a:pt x="2264" y="1574"/>
                    </a:lnTo>
                    <a:lnTo>
                      <a:pt x="2264" y="1580"/>
                    </a:lnTo>
                    <a:lnTo>
                      <a:pt x="2264" y="1585"/>
                    </a:lnTo>
                    <a:lnTo>
                      <a:pt x="2266" y="1592"/>
                    </a:lnTo>
                    <a:lnTo>
                      <a:pt x="2277" y="1596"/>
                    </a:lnTo>
                    <a:lnTo>
                      <a:pt x="2277" y="1600"/>
                    </a:lnTo>
                    <a:lnTo>
                      <a:pt x="2280" y="1600"/>
                    </a:lnTo>
                    <a:lnTo>
                      <a:pt x="2280" y="1596"/>
                    </a:lnTo>
                    <a:lnTo>
                      <a:pt x="2288" y="1596"/>
                    </a:lnTo>
                    <a:lnTo>
                      <a:pt x="2293" y="1596"/>
                    </a:lnTo>
                    <a:lnTo>
                      <a:pt x="2298" y="1598"/>
                    </a:lnTo>
                    <a:lnTo>
                      <a:pt x="2304" y="1600"/>
                    </a:lnTo>
                    <a:lnTo>
                      <a:pt x="2309" y="1600"/>
                    </a:lnTo>
                    <a:lnTo>
                      <a:pt x="2317" y="1616"/>
                    </a:lnTo>
                    <a:lnTo>
                      <a:pt x="2326" y="1620"/>
                    </a:lnTo>
                    <a:lnTo>
                      <a:pt x="2326" y="1629"/>
                    </a:lnTo>
                    <a:lnTo>
                      <a:pt x="2333" y="1632"/>
                    </a:lnTo>
                    <a:lnTo>
                      <a:pt x="2333" y="1660"/>
                    </a:lnTo>
                    <a:lnTo>
                      <a:pt x="2329" y="1660"/>
                    </a:lnTo>
                    <a:lnTo>
                      <a:pt x="2333" y="1669"/>
                    </a:lnTo>
                    <a:lnTo>
                      <a:pt x="2337" y="1670"/>
                    </a:lnTo>
                    <a:lnTo>
                      <a:pt x="2342" y="1674"/>
                    </a:lnTo>
                    <a:lnTo>
                      <a:pt x="2346" y="1676"/>
                    </a:lnTo>
                    <a:lnTo>
                      <a:pt x="2349" y="1678"/>
                    </a:lnTo>
                    <a:lnTo>
                      <a:pt x="2355" y="1680"/>
                    </a:lnTo>
                    <a:lnTo>
                      <a:pt x="2360" y="1680"/>
                    </a:lnTo>
                    <a:lnTo>
                      <a:pt x="2360" y="1700"/>
                    </a:lnTo>
                    <a:lnTo>
                      <a:pt x="2360" y="1701"/>
                    </a:lnTo>
                    <a:lnTo>
                      <a:pt x="2360" y="1703"/>
                    </a:lnTo>
                    <a:lnTo>
                      <a:pt x="2358" y="1701"/>
                    </a:lnTo>
                    <a:lnTo>
                      <a:pt x="2358" y="1701"/>
                    </a:lnTo>
                    <a:lnTo>
                      <a:pt x="2357" y="1701"/>
                    </a:lnTo>
                    <a:lnTo>
                      <a:pt x="2357" y="1703"/>
                    </a:lnTo>
                    <a:lnTo>
                      <a:pt x="2360" y="1703"/>
                    </a:lnTo>
                    <a:lnTo>
                      <a:pt x="2360" y="1729"/>
                    </a:lnTo>
                    <a:lnTo>
                      <a:pt x="2326" y="1720"/>
                    </a:lnTo>
                    <a:lnTo>
                      <a:pt x="2320" y="1729"/>
                    </a:lnTo>
                    <a:lnTo>
                      <a:pt x="2306" y="1729"/>
                    </a:lnTo>
                    <a:lnTo>
                      <a:pt x="2297" y="1732"/>
                    </a:lnTo>
                    <a:lnTo>
                      <a:pt x="2284" y="1736"/>
                    </a:lnTo>
                    <a:lnTo>
                      <a:pt x="2271" y="1738"/>
                    </a:lnTo>
                    <a:lnTo>
                      <a:pt x="2257" y="1736"/>
                    </a:lnTo>
                    <a:lnTo>
                      <a:pt x="2253" y="1729"/>
                    </a:lnTo>
                    <a:lnTo>
                      <a:pt x="2249" y="1729"/>
                    </a:lnTo>
                    <a:lnTo>
                      <a:pt x="2249" y="1732"/>
                    </a:lnTo>
                    <a:lnTo>
                      <a:pt x="2226" y="1732"/>
                    </a:lnTo>
                    <a:lnTo>
                      <a:pt x="2226" y="1729"/>
                    </a:lnTo>
                    <a:lnTo>
                      <a:pt x="2209" y="1729"/>
                    </a:lnTo>
                    <a:lnTo>
                      <a:pt x="2209" y="1732"/>
                    </a:lnTo>
                    <a:lnTo>
                      <a:pt x="2166" y="1729"/>
                    </a:lnTo>
                    <a:lnTo>
                      <a:pt x="2166" y="1732"/>
                    </a:lnTo>
                    <a:lnTo>
                      <a:pt x="2173" y="1732"/>
                    </a:lnTo>
                    <a:lnTo>
                      <a:pt x="2182" y="1736"/>
                    </a:lnTo>
                    <a:lnTo>
                      <a:pt x="2193" y="1738"/>
                    </a:lnTo>
                    <a:lnTo>
                      <a:pt x="2206" y="1740"/>
                    </a:lnTo>
                    <a:lnTo>
                      <a:pt x="2206" y="1745"/>
                    </a:lnTo>
                    <a:lnTo>
                      <a:pt x="2220" y="1745"/>
                    </a:lnTo>
                    <a:lnTo>
                      <a:pt x="2278" y="1761"/>
                    </a:lnTo>
                    <a:lnTo>
                      <a:pt x="2337" y="1776"/>
                    </a:lnTo>
                    <a:lnTo>
                      <a:pt x="2344" y="1787"/>
                    </a:lnTo>
                    <a:lnTo>
                      <a:pt x="2349" y="1796"/>
                    </a:lnTo>
                    <a:lnTo>
                      <a:pt x="2355" y="1809"/>
                    </a:lnTo>
                    <a:lnTo>
                      <a:pt x="2357" y="1825"/>
                    </a:lnTo>
                    <a:lnTo>
                      <a:pt x="2355" y="1825"/>
                    </a:lnTo>
                    <a:lnTo>
                      <a:pt x="2355" y="1825"/>
                    </a:lnTo>
                    <a:lnTo>
                      <a:pt x="2355" y="1825"/>
                    </a:lnTo>
                    <a:lnTo>
                      <a:pt x="2355" y="1825"/>
                    </a:lnTo>
                    <a:lnTo>
                      <a:pt x="2355" y="1827"/>
                    </a:lnTo>
                    <a:lnTo>
                      <a:pt x="2353" y="1829"/>
                    </a:lnTo>
                    <a:lnTo>
                      <a:pt x="2317" y="1829"/>
                    </a:lnTo>
                    <a:lnTo>
                      <a:pt x="2306" y="1843"/>
                    </a:lnTo>
                    <a:lnTo>
                      <a:pt x="2260" y="1843"/>
                    </a:lnTo>
                    <a:lnTo>
                      <a:pt x="2248" y="1847"/>
                    </a:lnTo>
                    <a:lnTo>
                      <a:pt x="2229" y="1849"/>
                    </a:lnTo>
                    <a:lnTo>
                      <a:pt x="2209" y="1850"/>
                    </a:lnTo>
                    <a:lnTo>
                      <a:pt x="2193" y="1849"/>
                    </a:lnTo>
                    <a:lnTo>
                      <a:pt x="2193" y="1843"/>
                    </a:lnTo>
                    <a:lnTo>
                      <a:pt x="2186" y="1843"/>
                    </a:lnTo>
                    <a:lnTo>
                      <a:pt x="2186" y="1840"/>
                    </a:lnTo>
                    <a:lnTo>
                      <a:pt x="2173" y="1840"/>
                    </a:lnTo>
                    <a:lnTo>
                      <a:pt x="2173" y="1836"/>
                    </a:lnTo>
                    <a:lnTo>
                      <a:pt x="2168" y="1836"/>
                    </a:lnTo>
                    <a:lnTo>
                      <a:pt x="2162" y="1838"/>
                    </a:lnTo>
                    <a:lnTo>
                      <a:pt x="2157" y="1840"/>
                    </a:lnTo>
                    <a:lnTo>
                      <a:pt x="2153" y="1841"/>
                    </a:lnTo>
                    <a:lnTo>
                      <a:pt x="2149" y="1843"/>
                    </a:lnTo>
                    <a:lnTo>
                      <a:pt x="2149" y="1849"/>
                    </a:lnTo>
                    <a:lnTo>
                      <a:pt x="2069" y="1849"/>
                    </a:lnTo>
                    <a:lnTo>
                      <a:pt x="2069" y="1843"/>
                    </a:lnTo>
                    <a:lnTo>
                      <a:pt x="2053" y="1840"/>
                    </a:lnTo>
                    <a:lnTo>
                      <a:pt x="2051" y="1836"/>
                    </a:lnTo>
                    <a:lnTo>
                      <a:pt x="2049" y="1830"/>
                    </a:lnTo>
                    <a:lnTo>
                      <a:pt x="2049" y="1823"/>
                    </a:lnTo>
                    <a:lnTo>
                      <a:pt x="2049" y="1816"/>
                    </a:lnTo>
                    <a:lnTo>
                      <a:pt x="2053" y="1816"/>
                    </a:lnTo>
                    <a:lnTo>
                      <a:pt x="2053" y="1805"/>
                    </a:lnTo>
                    <a:lnTo>
                      <a:pt x="2046" y="1805"/>
                    </a:lnTo>
                    <a:lnTo>
                      <a:pt x="2044" y="1803"/>
                    </a:lnTo>
                    <a:lnTo>
                      <a:pt x="2044" y="1801"/>
                    </a:lnTo>
                    <a:lnTo>
                      <a:pt x="2042" y="1800"/>
                    </a:lnTo>
                    <a:lnTo>
                      <a:pt x="2042" y="1798"/>
                    </a:lnTo>
                    <a:lnTo>
                      <a:pt x="2040" y="1796"/>
                    </a:lnTo>
                    <a:lnTo>
                      <a:pt x="2037" y="1796"/>
                    </a:lnTo>
                    <a:lnTo>
                      <a:pt x="2037" y="1800"/>
                    </a:lnTo>
                    <a:lnTo>
                      <a:pt x="2029" y="1800"/>
                    </a:lnTo>
                    <a:lnTo>
                      <a:pt x="2029" y="1805"/>
                    </a:lnTo>
                    <a:lnTo>
                      <a:pt x="1993" y="1805"/>
                    </a:lnTo>
                    <a:lnTo>
                      <a:pt x="1993" y="1800"/>
                    </a:lnTo>
                    <a:lnTo>
                      <a:pt x="1986" y="1800"/>
                    </a:lnTo>
                    <a:lnTo>
                      <a:pt x="1986" y="1796"/>
                    </a:lnTo>
                    <a:lnTo>
                      <a:pt x="1973" y="1796"/>
                    </a:lnTo>
                    <a:lnTo>
                      <a:pt x="1969" y="1789"/>
                    </a:lnTo>
                    <a:lnTo>
                      <a:pt x="1953" y="1783"/>
                    </a:lnTo>
                    <a:lnTo>
                      <a:pt x="1940" y="1769"/>
                    </a:lnTo>
                    <a:lnTo>
                      <a:pt x="1920" y="1763"/>
                    </a:lnTo>
                    <a:lnTo>
                      <a:pt x="1920" y="1760"/>
                    </a:lnTo>
                    <a:lnTo>
                      <a:pt x="1886" y="1763"/>
                    </a:lnTo>
                    <a:lnTo>
                      <a:pt x="1886" y="1769"/>
                    </a:lnTo>
                    <a:lnTo>
                      <a:pt x="1893" y="1769"/>
                    </a:lnTo>
                    <a:lnTo>
                      <a:pt x="1895" y="1774"/>
                    </a:lnTo>
                    <a:lnTo>
                      <a:pt x="1895" y="1778"/>
                    </a:lnTo>
                    <a:lnTo>
                      <a:pt x="1897" y="1783"/>
                    </a:lnTo>
                    <a:lnTo>
                      <a:pt x="1897" y="1789"/>
                    </a:lnTo>
                    <a:lnTo>
                      <a:pt x="1897" y="1796"/>
                    </a:lnTo>
                    <a:lnTo>
                      <a:pt x="1884" y="1798"/>
                    </a:lnTo>
                    <a:lnTo>
                      <a:pt x="1875" y="1800"/>
                    </a:lnTo>
                    <a:lnTo>
                      <a:pt x="1864" y="1800"/>
                    </a:lnTo>
                    <a:lnTo>
                      <a:pt x="1853" y="1796"/>
                    </a:lnTo>
                    <a:lnTo>
                      <a:pt x="1853" y="1800"/>
                    </a:lnTo>
                    <a:lnTo>
                      <a:pt x="1849" y="1800"/>
                    </a:lnTo>
                    <a:lnTo>
                      <a:pt x="1849" y="1825"/>
                    </a:lnTo>
                    <a:lnTo>
                      <a:pt x="1840" y="1829"/>
                    </a:lnTo>
                    <a:lnTo>
                      <a:pt x="1833" y="1838"/>
                    </a:lnTo>
                    <a:lnTo>
                      <a:pt x="1828" y="1843"/>
                    </a:lnTo>
                    <a:lnTo>
                      <a:pt x="1820" y="1847"/>
                    </a:lnTo>
                    <a:lnTo>
                      <a:pt x="1809" y="1849"/>
                    </a:lnTo>
                    <a:lnTo>
                      <a:pt x="1793" y="1849"/>
                    </a:lnTo>
                    <a:lnTo>
                      <a:pt x="1784" y="1852"/>
                    </a:lnTo>
                    <a:lnTo>
                      <a:pt x="1771" y="1850"/>
                    </a:lnTo>
                    <a:lnTo>
                      <a:pt x="1758" y="1847"/>
                    </a:lnTo>
                    <a:lnTo>
                      <a:pt x="1749" y="1843"/>
                    </a:lnTo>
                    <a:lnTo>
                      <a:pt x="1740" y="1820"/>
                    </a:lnTo>
                    <a:lnTo>
                      <a:pt x="1737" y="1820"/>
                    </a:lnTo>
                    <a:lnTo>
                      <a:pt x="1746" y="1769"/>
                    </a:lnTo>
                    <a:lnTo>
                      <a:pt x="1749" y="1769"/>
                    </a:lnTo>
                    <a:lnTo>
                      <a:pt x="1749" y="1740"/>
                    </a:lnTo>
                    <a:lnTo>
                      <a:pt x="1778" y="1736"/>
                    </a:lnTo>
                    <a:lnTo>
                      <a:pt x="1802" y="1730"/>
                    </a:lnTo>
                    <a:lnTo>
                      <a:pt x="1826" y="1720"/>
                    </a:lnTo>
                    <a:lnTo>
                      <a:pt x="1826" y="1716"/>
                    </a:lnTo>
                    <a:lnTo>
                      <a:pt x="1840" y="1703"/>
                    </a:lnTo>
                    <a:lnTo>
                      <a:pt x="1840" y="1696"/>
                    </a:lnTo>
                    <a:lnTo>
                      <a:pt x="1846" y="1696"/>
                    </a:lnTo>
                    <a:lnTo>
                      <a:pt x="1855" y="1685"/>
                    </a:lnTo>
                    <a:lnTo>
                      <a:pt x="1866" y="1678"/>
                    </a:lnTo>
                    <a:lnTo>
                      <a:pt x="1880" y="1672"/>
                    </a:lnTo>
                    <a:lnTo>
                      <a:pt x="1880" y="1665"/>
                    </a:lnTo>
                    <a:lnTo>
                      <a:pt x="1873" y="1660"/>
                    </a:lnTo>
                    <a:lnTo>
                      <a:pt x="1860" y="1654"/>
                    </a:lnTo>
                    <a:lnTo>
                      <a:pt x="1846" y="1647"/>
                    </a:lnTo>
                    <a:lnTo>
                      <a:pt x="1835" y="1641"/>
                    </a:lnTo>
                    <a:lnTo>
                      <a:pt x="1829" y="1636"/>
                    </a:lnTo>
                    <a:lnTo>
                      <a:pt x="1829" y="1600"/>
                    </a:lnTo>
                    <a:lnTo>
                      <a:pt x="1833" y="1600"/>
                    </a:lnTo>
                    <a:lnTo>
                      <a:pt x="1840" y="1563"/>
                    </a:lnTo>
                    <a:lnTo>
                      <a:pt x="1846" y="1563"/>
                    </a:lnTo>
                    <a:lnTo>
                      <a:pt x="1846" y="1540"/>
                    </a:lnTo>
                    <a:lnTo>
                      <a:pt x="1846" y="1538"/>
                    </a:lnTo>
                    <a:lnTo>
                      <a:pt x="1846" y="1538"/>
                    </a:lnTo>
                    <a:lnTo>
                      <a:pt x="1848" y="1538"/>
                    </a:lnTo>
                    <a:lnTo>
                      <a:pt x="1848" y="1538"/>
                    </a:lnTo>
                    <a:lnTo>
                      <a:pt x="1849" y="1538"/>
                    </a:lnTo>
                    <a:lnTo>
                      <a:pt x="1849" y="1536"/>
                    </a:lnTo>
                    <a:lnTo>
                      <a:pt x="1846" y="1536"/>
                    </a:lnTo>
                    <a:lnTo>
                      <a:pt x="1846" y="1512"/>
                    </a:lnTo>
                    <a:lnTo>
                      <a:pt x="1849" y="1512"/>
                    </a:lnTo>
                    <a:lnTo>
                      <a:pt x="1849" y="1496"/>
                    </a:lnTo>
                    <a:lnTo>
                      <a:pt x="1826" y="1476"/>
                    </a:lnTo>
                    <a:lnTo>
                      <a:pt x="1826" y="1469"/>
                    </a:lnTo>
                    <a:lnTo>
                      <a:pt x="1813" y="1465"/>
                    </a:lnTo>
                    <a:lnTo>
                      <a:pt x="1809" y="1452"/>
                    </a:lnTo>
                    <a:lnTo>
                      <a:pt x="1793" y="1440"/>
                    </a:lnTo>
                    <a:lnTo>
                      <a:pt x="1786" y="1423"/>
                    </a:lnTo>
                    <a:lnTo>
                      <a:pt x="1766" y="1423"/>
                    </a:lnTo>
                    <a:lnTo>
                      <a:pt x="1766" y="1420"/>
                    </a:lnTo>
                    <a:lnTo>
                      <a:pt x="1760" y="1420"/>
                    </a:lnTo>
                    <a:lnTo>
                      <a:pt x="1755" y="1418"/>
                    </a:lnTo>
                    <a:lnTo>
                      <a:pt x="1749" y="1418"/>
                    </a:lnTo>
                    <a:lnTo>
                      <a:pt x="1746" y="1416"/>
                    </a:lnTo>
                    <a:lnTo>
                      <a:pt x="1742" y="1412"/>
                    </a:lnTo>
                    <a:lnTo>
                      <a:pt x="1742" y="1410"/>
                    </a:lnTo>
                    <a:lnTo>
                      <a:pt x="1740" y="1409"/>
                    </a:lnTo>
                    <a:lnTo>
                      <a:pt x="1738" y="1405"/>
                    </a:lnTo>
                    <a:lnTo>
                      <a:pt x="1737" y="1400"/>
                    </a:lnTo>
                    <a:lnTo>
                      <a:pt x="1720" y="1403"/>
                    </a:lnTo>
                    <a:lnTo>
                      <a:pt x="1700" y="1405"/>
                    </a:lnTo>
                    <a:lnTo>
                      <a:pt x="1693" y="1380"/>
                    </a:lnTo>
                    <a:lnTo>
                      <a:pt x="1691" y="1381"/>
                    </a:lnTo>
                    <a:lnTo>
                      <a:pt x="1691" y="1381"/>
                    </a:lnTo>
                    <a:lnTo>
                      <a:pt x="1691" y="1381"/>
                    </a:lnTo>
                    <a:lnTo>
                      <a:pt x="1691" y="1381"/>
                    </a:lnTo>
                    <a:lnTo>
                      <a:pt x="1689" y="1383"/>
                    </a:lnTo>
                    <a:lnTo>
                      <a:pt x="1689" y="1385"/>
                    </a:lnTo>
                    <a:lnTo>
                      <a:pt x="1680" y="1392"/>
                    </a:lnTo>
                    <a:lnTo>
                      <a:pt x="1675" y="1403"/>
                    </a:lnTo>
                    <a:lnTo>
                      <a:pt x="1669" y="1412"/>
                    </a:lnTo>
                    <a:lnTo>
                      <a:pt x="1662" y="1420"/>
                    </a:lnTo>
                    <a:lnTo>
                      <a:pt x="1651" y="1425"/>
                    </a:lnTo>
                    <a:lnTo>
                      <a:pt x="1637" y="1429"/>
                    </a:lnTo>
                    <a:lnTo>
                      <a:pt x="1635" y="1418"/>
                    </a:lnTo>
                    <a:lnTo>
                      <a:pt x="1631" y="1405"/>
                    </a:lnTo>
                    <a:lnTo>
                      <a:pt x="1633" y="1392"/>
                    </a:lnTo>
                    <a:lnTo>
                      <a:pt x="1637" y="1392"/>
                    </a:lnTo>
                    <a:lnTo>
                      <a:pt x="1638" y="1389"/>
                    </a:lnTo>
                    <a:lnTo>
                      <a:pt x="1640" y="1387"/>
                    </a:lnTo>
                    <a:lnTo>
                      <a:pt x="1642" y="1383"/>
                    </a:lnTo>
                    <a:lnTo>
                      <a:pt x="1644" y="1381"/>
                    </a:lnTo>
                    <a:lnTo>
                      <a:pt x="1646" y="1376"/>
                    </a:lnTo>
                    <a:lnTo>
                      <a:pt x="1642" y="1374"/>
                    </a:lnTo>
                    <a:lnTo>
                      <a:pt x="1638" y="1370"/>
                    </a:lnTo>
                    <a:lnTo>
                      <a:pt x="1637" y="1369"/>
                    </a:lnTo>
                    <a:lnTo>
                      <a:pt x="1629" y="1369"/>
                    </a:lnTo>
                    <a:lnTo>
                      <a:pt x="1629" y="1363"/>
                    </a:lnTo>
                    <a:lnTo>
                      <a:pt x="1613" y="1363"/>
                    </a:lnTo>
                    <a:lnTo>
                      <a:pt x="1613" y="1360"/>
                    </a:lnTo>
                    <a:lnTo>
                      <a:pt x="1606" y="1360"/>
                    </a:lnTo>
                    <a:lnTo>
                      <a:pt x="1606" y="1356"/>
                    </a:lnTo>
                    <a:lnTo>
                      <a:pt x="1589" y="1356"/>
                    </a:lnTo>
                    <a:lnTo>
                      <a:pt x="1589" y="1352"/>
                    </a:lnTo>
                    <a:lnTo>
                      <a:pt x="1586" y="1352"/>
                    </a:lnTo>
                    <a:lnTo>
                      <a:pt x="1586" y="1340"/>
                    </a:lnTo>
                    <a:lnTo>
                      <a:pt x="1557" y="1340"/>
                    </a:lnTo>
                    <a:lnTo>
                      <a:pt x="1557" y="1332"/>
                    </a:lnTo>
                    <a:lnTo>
                      <a:pt x="1553" y="1332"/>
                    </a:lnTo>
                    <a:lnTo>
                      <a:pt x="1553" y="1325"/>
                    </a:lnTo>
                    <a:lnTo>
                      <a:pt x="1546" y="1320"/>
                    </a:lnTo>
                    <a:lnTo>
                      <a:pt x="1540" y="1309"/>
                    </a:lnTo>
                    <a:lnTo>
                      <a:pt x="1497" y="1309"/>
                    </a:lnTo>
                    <a:lnTo>
                      <a:pt x="1497" y="1312"/>
                    </a:lnTo>
                    <a:lnTo>
                      <a:pt x="1513" y="1312"/>
                    </a:lnTo>
                    <a:lnTo>
                      <a:pt x="1517" y="1352"/>
                    </a:lnTo>
                    <a:lnTo>
                      <a:pt x="1513" y="1352"/>
                    </a:lnTo>
                    <a:lnTo>
                      <a:pt x="1513" y="1360"/>
                    </a:lnTo>
                    <a:lnTo>
                      <a:pt x="1506" y="1363"/>
                    </a:lnTo>
                    <a:lnTo>
                      <a:pt x="1506" y="1367"/>
                    </a:lnTo>
                    <a:lnTo>
                      <a:pt x="1508" y="1369"/>
                    </a:lnTo>
                    <a:lnTo>
                      <a:pt x="1509" y="1370"/>
                    </a:lnTo>
                    <a:lnTo>
                      <a:pt x="1511" y="1372"/>
                    </a:lnTo>
                    <a:lnTo>
                      <a:pt x="1513" y="1372"/>
                    </a:lnTo>
                    <a:lnTo>
                      <a:pt x="1513" y="1396"/>
                    </a:lnTo>
                    <a:lnTo>
                      <a:pt x="1498" y="1400"/>
                    </a:lnTo>
                    <a:lnTo>
                      <a:pt x="1480" y="1400"/>
                    </a:lnTo>
                    <a:lnTo>
                      <a:pt x="1480" y="1372"/>
                    </a:lnTo>
                    <a:lnTo>
                      <a:pt x="1493" y="1372"/>
                    </a:lnTo>
                    <a:lnTo>
                      <a:pt x="1493" y="1369"/>
                    </a:lnTo>
                    <a:lnTo>
                      <a:pt x="1440" y="1363"/>
                    </a:lnTo>
                    <a:lnTo>
                      <a:pt x="1440" y="1389"/>
                    </a:lnTo>
                    <a:lnTo>
                      <a:pt x="1437" y="1389"/>
                    </a:lnTo>
                    <a:lnTo>
                      <a:pt x="1433" y="1390"/>
                    </a:lnTo>
                    <a:lnTo>
                      <a:pt x="1431" y="1392"/>
                    </a:lnTo>
                    <a:lnTo>
                      <a:pt x="1428" y="1394"/>
                    </a:lnTo>
                    <a:lnTo>
                      <a:pt x="1426" y="1396"/>
                    </a:lnTo>
                    <a:lnTo>
                      <a:pt x="1426" y="1400"/>
                    </a:lnTo>
                    <a:lnTo>
                      <a:pt x="1413" y="1401"/>
                    </a:lnTo>
                    <a:lnTo>
                      <a:pt x="1398" y="1400"/>
                    </a:lnTo>
                    <a:lnTo>
                      <a:pt x="1384" y="1398"/>
                    </a:lnTo>
                    <a:lnTo>
                      <a:pt x="1369" y="1400"/>
                    </a:lnTo>
                    <a:lnTo>
                      <a:pt x="1369" y="1405"/>
                    </a:lnTo>
                    <a:lnTo>
                      <a:pt x="1360" y="1405"/>
                    </a:lnTo>
                    <a:lnTo>
                      <a:pt x="1360" y="1409"/>
                    </a:lnTo>
                    <a:lnTo>
                      <a:pt x="1353" y="1410"/>
                    </a:lnTo>
                    <a:lnTo>
                      <a:pt x="1338" y="1414"/>
                    </a:lnTo>
                    <a:lnTo>
                      <a:pt x="1320" y="1416"/>
                    </a:lnTo>
                    <a:lnTo>
                      <a:pt x="1302" y="1420"/>
                    </a:lnTo>
                    <a:lnTo>
                      <a:pt x="1286" y="1421"/>
                    </a:lnTo>
                    <a:lnTo>
                      <a:pt x="1277" y="1420"/>
                    </a:lnTo>
                    <a:lnTo>
                      <a:pt x="1277" y="1416"/>
                    </a:lnTo>
                    <a:lnTo>
                      <a:pt x="1269" y="1416"/>
                    </a:lnTo>
                    <a:lnTo>
                      <a:pt x="1260" y="1405"/>
                    </a:lnTo>
                    <a:lnTo>
                      <a:pt x="1253" y="1405"/>
                    </a:lnTo>
                    <a:lnTo>
                      <a:pt x="1253" y="1400"/>
                    </a:lnTo>
                    <a:lnTo>
                      <a:pt x="1229" y="1405"/>
                    </a:lnTo>
                    <a:lnTo>
                      <a:pt x="1229" y="1409"/>
                    </a:lnTo>
                    <a:lnTo>
                      <a:pt x="1197" y="1409"/>
                    </a:lnTo>
                    <a:lnTo>
                      <a:pt x="1186" y="1392"/>
                    </a:lnTo>
                    <a:lnTo>
                      <a:pt x="1177" y="1392"/>
                    </a:lnTo>
                    <a:lnTo>
                      <a:pt x="1169" y="1380"/>
                    </a:lnTo>
                    <a:lnTo>
                      <a:pt x="1157" y="1376"/>
                    </a:lnTo>
                    <a:lnTo>
                      <a:pt x="1157" y="1343"/>
                    </a:lnTo>
                    <a:lnTo>
                      <a:pt x="1200" y="1343"/>
                    </a:lnTo>
                    <a:lnTo>
                      <a:pt x="1206" y="1336"/>
                    </a:lnTo>
                    <a:lnTo>
                      <a:pt x="1200" y="1334"/>
                    </a:lnTo>
                    <a:lnTo>
                      <a:pt x="1197" y="1330"/>
                    </a:lnTo>
                    <a:lnTo>
                      <a:pt x="1195" y="1327"/>
                    </a:lnTo>
                    <a:lnTo>
                      <a:pt x="1191" y="1325"/>
                    </a:lnTo>
                    <a:lnTo>
                      <a:pt x="1188" y="1323"/>
                    </a:lnTo>
                    <a:lnTo>
                      <a:pt x="1184" y="1321"/>
                    </a:lnTo>
                    <a:lnTo>
                      <a:pt x="1177" y="1320"/>
                    </a:lnTo>
                    <a:lnTo>
                      <a:pt x="1168" y="1323"/>
                    </a:lnTo>
                    <a:lnTo>
                      <a:pt x="1153" y="1325"/>
                    </a:lnTo>
                    <a:lnTo>
                      <a:pt x="1138" y="1325"/>
                    </a:lnTo>
                    <a:lnTo>
                      <a:pt x="1126" y="1325"/>
                    </a:lnTo>
                    <a:lnTo>
                      <a:pt x="1120" y="1309"/>
                    </a:lnTo>
                    <a:lnTo>
                      <a:pt x="1117" y="1309"/>
                    </a:lnTo>
                    <a:lnTo>
                      <a:pt x="1113" y="1240"/>
                    </a:lnTo>
                    <a:lnTo>
                      <a:pt x="1109" y="1240"/>
                    </a:lnTo>
                    <a:lnTo>
                      <a:pt x="1109" y="1232"/>
                    </a:lnTo>
                    <a:lnTo>
                      <a:pt x="1106" y="1232"/>
                    </a:lnTo>
                    <a:lnTo>
                      <a:pt x="1106" y="1180"/>
                    </a:lnTo>
                    <a:lnTo>
                      <a:pt x="1109" y="1180"/>
                    </a:lnTo>
                    <a:lnTo>
                      <a:pt x="1113" y="1120"/>
                    </a:lnTo>
                    <a:lnTo>
                      <a:pt x="1117" y="1120"/>
                    </a:lnTo>
                    <a:lnTo>
                      <a:pt x="1117" y="1109"/>
                    </a:lnTo>
                    <a:lnTo>
                      <a:pt x="1120" y="1109"/>
                    </a:lnTo>
                    <a:lnTo>
                      <a:pt x="1120" y="1096"/>
                    </a:lnTo>
                    <a:lnTo>
                      <a:pt x="1126" y="1096"/>
                    </a:lnTo>
                    <a:lnTo>
                      <a:pt x="1126" y="1089"/>
                    </a:lnTo>
                    <a:lnTo>
                      <a:pt x="1129" y="1089"/>
                    </a:lnTo>
                    <a:lnTo>
                      <a:pt x="1129" y="1076"/>
                    </a:lnTo>
                    <a:lnTo>
                      <a:pt x="1160" y="1052"/>
                    </a:lnTo>
                    <a:lnTo>
                      <a:pt x="1160" y="1049"/>
                    </a:lnTo>
                    <a:lnTo>
                      <a:pt x="1186" y="1049"/>
                    </a:lnTo>
                    <a:lnTo>
                      <a:pt x="1186" y="1045"/>
                    </a:lnTo>
                    <a:lnTo>
                      <a:pt x="1213" y="1045"/>
                    </a:lnTo>
                    <a:lnTo>
                      <a:pt x="1215" y="1063"/>
                    </a:lnTo>
                    <a:lnTo>
                      <a:pt x="1215" y="1078"/>
                    </a:lnTo>
                    <a:lnTo>
                      <a:pt x="1209" y="1096"/>
                    </a:lnTo>
                    <a:lnTo>
                      <a:pt x="1206" y="1096"/>
                    </a:lnTo>
                    <a:lnTo>
                      <a:pt x="1200" y="1129"/>
                    </a:lnTo>
                    <a:lnTo>
                      <a:pt x="1198" y="1138"/>
                    </a:lnTo>
                    <a:lnTo>
                      <a:pt x="1197" y="1150"/>
                    </a:lnTo>
                    <a:lnTo>
                      <a:pt x="1197" y="1165"/>
                    </a:lnTo>
                    <a:lnTo>
                      <a:pt x="1200" y="1165"/>
                    </a:lnTo>
                    <a:lnTo>
                      <a:pt x="1200" y="1172"/>
                    </a:lnTo>
                    <a:lnTo>
                      <a:pt x="1220" y="1189"/>
                    </a:lnTo>
                    <a:lnTo>
                      <a:pt x="1220" y="1212"/>
                    </a:lnTo>
                    <a:lnTo>
                      <a:pt x="1226" y="1212"/>
                    </a:lnTo>
                    <a:lnTo>
                      <a:pt x="1229" y="1225"/>
                    </a:lnTo>
                    <a:lnTo>
                      <a:pt x="1229" y="1232"/>
                    </a:lnTo>
                    <a:lnTo>
                      <a:pt x="1233" y="1238"/>
                    </a:lnTo>
                    <a:lnTo>
                      <a:pt x="1238" y="1241"/>
                    </a:lnTo>
                    <a:lnTo>
                      <a:pt x="1249" y="1249"/>
                    </a:lnTo>
                    <a:lnTo>
                      <a:pt x="1244" y="1240"/>
                    </a:lnTo>
                    <a:lnTo>
                      <a:pt x="1240" y="1234"/>
                    </a:lnTo>
                    <a:lnTo>
                      <a:pt x="1238" y="1225"/>
                    </a:lnTo>
                    <a:lnTo>
                      <a:pt x="1237" y="1212"/>
                    </a:lnTo>
                    <a:lnTo>
                      <a:pt x="1240" y="1212"/>
                    </a:lnTo>
                    <a:lnTo>
                      <a:pt x="1240" y="1196"/>
                    </a:lnTo>
                    <a:lnTo>
                      <a:pt x="1242" y="1196"/>
                    </a:lnTo>
                    <a:lnTo>
                      <a:pt x="1244" y="1194"/>
                    </a:lnTo>
                    <a:lnTo>
                      <a:pt x="1248" y="1190"/>
                    </a:lnTo>
                    <a:lnTo>
                      <a:pt x="1249" y="1189"/>
                    </a:lnTo>
                    <a:lnTo>
                      <a:pt x="1237" y="1183"/>
                    </a:lnTo>
                    <a:lnTo>
                      <a:pt x="1228" y="1174"/>
                    </a:lnTo>
                    <a:lnTo>
                      <a:pt x="1222" y="1160"/>
                    </a:lnTo>
                    <a:lnTo>
                      <a:pt x="1218" y="1145"/>
                    </a:lnTo>
                    <a:lnTo>
                      <a:pt x="1217" y="1129"/>
                    </a:lnTo>
                    <a:lnTo>
                      <a:pt x="1237" y="1125"/>
                    </a:lnTo>
                    <a:lnTo>
                      <a:pt x="1237" y="1109"/>
                    </a:lnTo>
                    <a:lnTo>
                      <a:pt x="1229" y="1109"/>
                    </a:lnTo>
                    <a:lnTo>
                      <a:pt x="1231" y="1092"/>
                    </a:lnTo>
                    <a:lnTo>
                      <a:pt x="1233" y="1081"/>
                    </a:lnTo>
                    <a:lnTo>
                      <a:pt x="1237" y="1069"/>
                    </a:lnTo>
                    <a:lnTo>
                      <a:pt x="1260" y="1069"/>
                    </a:lnTo>
                    <a:lnTo>
                      <a:pt x="1260" y="1036"/>
                    </a:lnTo>
                    <a:lnTo>
                      <a:pt x="1273" y="1029"/>
                    </a:lnTo>
                    <a:lnTo>
                      <a:pt x="1273" y="1025"/>
                    </a:lnTo>
                    <a:lnTo>
                      <a:pt x="1293" y="1018"/>
                    </a:lnTo>
                    <a:lnTo>
                      <a:pt x="1317" y="1016"/>
                    </a:lnTo>
                    <a:lnTo>
                      <a:pt x="1318" y="1020"/>
                    </a:lnTo>
                    <a:lnTo>
                      <a:pt x="1322" y="1021"/>
                    </a:lnTo>
                    <a:lnTo>
                      <a:pt x="1326" y="1025"/>
                    </a:lnTo>
                    <a:lnTo>
                      <a:pt x="1328" y="1027"/>
                    </a:lnTo>
                    <a:lnTo>
                      <a:pt x="1329" y="1029"/>
                    </a:lnTo>
                    <a:lnTo>
                      <a:pt x="1331" y="1032"/>
                    </a:lnTo>
                    <a:lnTo>
                      <a:pt x="1331" y="1036"/>
                    </a:lnTo>
                    <a:lnTo>
                      <a:pt x="1331" y="1040"/>
                    </a:lnTo>
                    <a:lnTo>
                      <a:pt x="1331" y="1041"/>
                    </a:lnTo>
                    <a:lnTo>
                      <a:pt x="1331" y="1045"/>
                    </a:lnTo>
                    <a:lnTo>
                      <a:pt x="1331" y="1047"/>
                    </a:lnTo>
                    <a:lnTo>
                      <a:pt x="1333" y="1050"/>
                    </a:lnTo>
                    <a:lnTo>
                      <a:pt x="1337" y="1052"/>
                    </a:lnTo>
                    <a:lnTo>
                      <a:pt x="1340" y="1056"/>
                    </a:lnTo>
                    <a:lnTo>
                      <a:pt x="1335" y="1034"/>
                    </a:lnTo>
                    <a:lnTo>
                      <a:pt x="1333" y="1009"/>
                    </a:lnTo>
                    <a:lnTo>
                      <a:pt x="1338" y="1007"/>
                    </a:lnTo>
                    <a:lnTo>
                      <a:pt x="1340" y="1005"/>
                    </a:lnTo>
                    <a:lnTo>
                      <a:pt x="1342" y="1003"/>
                    </a:lnTo>
                    <a:lnTo>
                      <a:pt x="1344" y="1001"/>
                    </a:lnTo>
                    <a:lnTo>
                      <a:pt x="1344" y="1001"/>
                    </a:lnTo>
                    <a:lnTo>
                      <a:pt x="1346" y="1000"/>
                    </a:lnTo>
                    <a:lnTo>
                      <a:pt x="1360" y="1000"/>
                    </a:lnTo>
                    <a:lnTo>
                      <a:pt x="1360" y="996"/>
                    </a:lnTo>
                    <a:lnTo>
                      <a:pt x="1373" y="996"/>
                    </a:lnTo>
                    <a:lnTo>
                      <a:pt x="1373" y="992"/>
                    </a:lnTo>
                    <a:lnTo>
                      <a:pt x="1386" y="992"/>
                    </a:lnTo>
                    <a:lnTo>
                      <a:pt x="1386" y="989"/>
                    </a:lnTo>
                    <a:close/>
                    <a:moveTo>
                      <a:pt x="686" y="949"/>
                    </a:moveTo>
                    <a:lnTo>
                      <a:pt x="688" y="965"/>
                    </a:lnTo>
                    <a:lnTo>
                      <a:pt x="689" y="985"/>
                    </a:lnTo>
                    <a:lnTo>
                      <a:pt x="684" y="985"/>
                    </a:lnTo>
                    <a:lnTo>
                      <a:pt x="678" y="987"/>
                    </a:lnTo>
                    <a:lnTo>
                      <a:pt x="673" y="989"/>
                    </a:lnTo>
                    <a:lnTo>
                      <a:pt x="666" y="989"/>
                    </a:lnTo>
                    <a:lnTo>
                      <a:pt x="662" y="972"/>
                    </a:lnTo>
                    <a:lnTo>
                      <a:pt x="660" y="952"/>
                    </a:lnTo>
                    <a:lnTo>
                      <a:pt x="666" y="950"/>
                    </a:lnTo>
                    <a:lnTo>
                      <a:pt x="671" y="949"/>
                    </a:lnTo>
                    <a:lnTo>
                      <a:pt x="677" y="949"/>
                    </a:lnTo>
                    <a:lnTo>
                      <a:pt x="686" y="949"/>
                    </a:lnTo>
                    <a:close/>
                    <a:moveTo>
                      <a:pt x="146" y="947"/>
                    </a:moveTo>
                    <a:lnTo>
                      <a:pt x="160" y="949"/>
                    </a:lnTo>
                    <a:lnTo>
                      <a:pt x="173" y="954"/>
                    </a:lnTo>
                    <a:lnTo>
                      <a:pt x="189" y="960"/>
                    </a:lnTo>
                    <a:lnTo>
                      <a:pt x="208" y="963"/>
                    </a:lnTo>
                    <a:lnTo>
                      <a:pt x="226" y="965"/>
                    </a:lnTo>
                    <a:lnTo>
                      <a:pt x="233" y="989"/>
                    </a:lnTo>
                    <a:lnTo>
                      <a:pt x="240" y="992"/>
                    </a:lnTo>
                    <a:lnTo>
                      <a:pt x="242" y="996"/>
                    </a:lnTo>
                    <a:lnTo>
                      <a:pt x="244" y="1000"/>
                    </a:lnTo>
                    <a:lnTo>
                      <a:pt x="246" y="1005"/>
                    </a:lnTo>
                    <a:lnTo>
                      <a:pt x="248" y="1009"/>
                    </a:lnTo>
                    <a:lnTo>
                      <a:pt x="249" y="1012"/>
                    </a:lnTo>
                    <a:lnTo>
                      <a:pt x="293" y="1009"/>
                    </a:lnTo>
                    <a:lnTo>
                      <a:pt x="297" y="1016"/>
                    </a:lnTo>
                    <a:lnTo>
                      <a:pt x="306" y="1016"/>
                    </a:lnTo>
                    <a:lnTo>
                      <a:pt x="306" y="1020"/>
                    </a:lnTo>
                    <a:lnTo>
                      <a:pt x="317" y="1025"/>
                    </a:lnTo>
                    <a:lnTo>
                      <a:pt x="322" y="1041"/>
                    </a:lnTo>
                    <a:lnTo>
                      <a:pt x="331" y="1060"/>
                    </a:lnTo>
                    <a:lnTo>
                      <a:pt x="340" y="1078"/>
                    </a:lnTo>
                    <a:lnTo>
                      <a:pt x="346" y="1098"/>
                    </a:lnTo>
                    <a:lnTo>
                      <a:pt x="346" y="1116"/>
                    </a:lnTo>
                    <a:lnTo>
                      <a:pt x="340" y="1116"/>
                    </a:lnTo>
                    <a:lnTo>
                      <a:pt x="340" y="1125"/>
                    </a:lnTo>
                    <a:lnTo>
                      <a:pt x="338" y="1125"/>
                    </a:lnTo>
                    <a:lnTo>
                      <a:pt x="335" y="1127"/>
                    </a:lnTo>
                    <a:lnTo>
                      <a:pt x="333" y="1129"/>
                    </a:lnTo>
                    <a:lnTo>
                      <a:pt x="329" y="1132"/>
                    </a:lnTo>
                    <a:lnTo>
                      <a:pt x="337" y="1132"/>
                    </a:lnTo>
                    <a:lnTo>
                      <a:pt x="346" y="1129"/>
                    </a:lnTo>
                    <a:lnTo>
                      <a:pt x="360" y="1127"/>
                    </a:lnTo>
                    <a:lnTo>
                      <a:pt x="373" y="1129"/>
                    </a:lnTo>
                    <a:lnTo>
                      <a:pt x="377" y="1149"/>
                    </a:lnTo>
                    <a:lnTo>
                      <a:pt x="377" y="1172"/>
                    </a:lnTo>
                    <a:lnTo>
                      <a:pt x="373" y="1192"/>
                    </a:lnTo>
                    <a:lnTo>
                      <a:pt x="377" y="1192"/>
                    </a:lnTo>
                    <a:lnTo>
                      <a:pt x="384" y="1181"/>
                    </a:lnTo>
                    <a:lnTo>
                      <a:pt x="391" y="1174"/>
                    </a:lnTo>
                    <a:lnTo>
                      <a:pt x="402" y="1169"/>
                    </a:lnTo>
                    <a:lnTo>
                      <a:pt x="417" y="1169"/>
                    </a:lnTo>
                    <a:lnTo>
                      <a:pt x="426" y="1178"/>
                    </a:lnTo>
                    <a:lnTo>
                      <a:pt x="435" y="1183"/>
                    </a:lnTo>
                    <a:lnTo>
                      <a:pt x="442" y="1190"/>
                    </a:lnTo>
                    <a:lnTo>
                      <a:pt x="448" y="1198"/>
                    </a:lnTo>
                    <a:lnTo>
                      <a:pt x="451" y="1210"/>
                    </a:lnTo>
                    <a:lnTo>
                      <a:pt x="453" y="1229"/>
                    </a:lnTo>
                    <a:lnTo>
                      <a:pt x="469" y="1225"/>
                    </a:lnTo>
                    <a:lnTo>
                      <a:pt x="489" y="1223"/>
                    </a:lnTo>
                    <a:lnTo>
                      <a:pt x="489" y="1223"/>
                    </a:lnTo>
                    <a:lnTo>
                      <a:pt x="491" y="1221"/>
                    </a:lnTo>
                    <a:lnTo>
                      <a:pt x="491" y="1221"/>
                    </a:lnTo>
                    <a:lnTo>
                      <a:pt x="491" y="1221"/>
                    </a:lnTo>
                    <a:lnTo>
                      <a:pt x="491" y="1221"/>
                    </a:lnTo>
                    <a:lnTo>
                      <a:pt x="493" y="1220"/>
                    </a:lnTo>
                    <a:lnTo>
                      <a:pt x="493" y="1196"/>
                    </a:lnTo>
                    <a:lnTo>
                      <a:pt x="513" y="1196"/>
                    </a:lnTo>
                    <a:lnTo>
                      <a:pt x="537" y="1236"/>
                    </a:lnTo>
                    <a:lnTo>
                      <a:pt x="537" y="1280"/>
                    </a:lnTo>
                    <a:lnTo>
                      <a:pt x="549" y="1312"/>
                    </a:lnTo>
                    <a:lnTo>
                      <a:pt x="557" y="1309"/>
                    </a:lnTo>
                    <a:lnTo>
                      <a:pt x="560" y="1292"/>
                    </a:lnTo>
                    <a:lnTo>
                      <a:pt x="560" y="1274"/>
                    </a:lnTo>
                    <a:lnTo>
                      <a:pt x="560" y="1256"/>
                    </a:lnTo>
                    <a:lnTo>
                      <a:pt x="557" y="1247"/>
                    </a:lnTo>
                    <a:lnTo>
                      <a:pt x="557" y="1234"/>
                    </a:lnTo>
                    <a:lnTo>
                      <a:pt x="557" y="1220"/>
                    </a:lnTo>
                    <a:lnTo>
                      <a:pt x="557" y="1203"/>
                    </a:lnTo>
                    <a:lnTo>
                      <a:pt x="553" y="1203"/>
                    </a:lnTo>
                    <a:lnTo>
                      <a:pt x="557" y="1160"/>
                    </a:lnTo>
                    <a:lnTo>
                      <a:pt x="571" y="1161"/>
                    </a:lnTo>
                    <a:lnTo>
                      <a:pt x="584" y="1165"/>
                    </a:lnTo>
                    <a:lnTo>
                      <a:pt x="593" y="1169"/>
                    </a:lnTo>
                    <a:lnTo>
                      <a:pt x="606" y="1172"/>
                    </a:lnTo>
                    <a:lnTo>
                      <a:pt x="604" y="1167"/>
                    </a:lnTo>
                    <a:lnTo>
                      <a:pt x="602" y="1165"/>
                    </a:lnTo>
                    <a:lnTo>
                      <a:pt x="600" y="1161"/>
                    </a:lnTo>
                    <a:lnTo>
                      <a:pt x="598" y="1160"/>
                    </a:lnTo>
                    <a:lnTo>
                      <a:pt x="597" y="1156"/>
                    </a:lnTo>
                    <a:lnTo>
                      <a:pt x="593" y="1156"/>
                    </a:lnTo>
                    <a:lnTo>
                      <a:pt x="593" y="1129"/>
                    </a:lnTo>
                    <a:lnTo>
                      <a:pt x="606" y="1125"/>
                    </a:lnTo>
                    <a:lnTo>
                      <a:pt x="617" y="1118"/>
                    </a:lnTo>
                    <a:lnTo>
                      <a:pt x="629" y="1116"/>
                    </a:lnTo>
                    <a:lnTo>
                      <a:pt x="644" y="1118"/>
                    </a:lnTo>
                    <a:lnTo>
                      <a:pt x="657" y="1120"/>
                    </a:lnTo>
                    <a:lnTo>
                      <a:pt x="657" y="1129"/>
                    </a:lnTo>
                    <a:lnTo>
                      <a:pt x="666" y="1132"/>
                    </a:lnTo>
                    <a:lnTo>
                      <a:pt x="668" y="1147"/>
                    </a:lnTo>
                    <a:lnTo>
                      <a:pt x="666" y="1163"/>
                    </a:lnTo>
                    <a:lnTo>
                      <a:pt x="658" y="1180"/>
                    </a:lnTo>
                    <a:lnTo>
                      <a:pt x="653" y="1192"/>
                    </a:lnTo>
                    <a:lnTo>
                      <a:pt x="649" y="1203"/>
                    </a:lnTo>
                    <a:lnTo>
                      <a:pt x="637" y="1203"/>
                    </a:lnTo>
                    <a:lnTo>
                      <a:pt x="637" y="1209"/>
                    </a:lnTo>
                    <a:lnTo>
                      <a:pt x="642" y="1220"/>
                    </a:lnTo>
                    <a:lnTo>
                      <a:pt x="644" y="1234"/>
                    </a:lnTo>
                    <a:lnTo>
                      <a:pt x="644" y="1249"/>
                    </a:lnTo>
                    <a:lnTo>
                      <a:pt x="642" y="1265"/>
                    </a:lnTo>
                    <a:lnTo>
                      <a:pt x="646" y="1280"/>
                    </a:lnTo>
                    <a:lnTo>
                      <a:pt x="649" y="1280"/>
                    </a:lnTo>
                    <a:lnTo>
                      <a:pt x="649" y="1305"/>
                    </a:lnTo>
                    <a:lnTo>
                      <a:pt x="653" y="1305"/>
                    </a:lnTo>
                    <a:lnTo>
                      <a:pt x="660" y="1329"/>
                    </a:lnTo>
                    <a:lnTo>
                      <a:pt x="666" y="1329"/>
                    </a:lnTo>
                    <a:lnTo>
                      <a:pt x="666" y="1392"/>
                    </a:lnTo>
                    <a:lnTo>
                      <a:pt x="677" y="1400"/>
                    </a:lnTo>
                    <a:lnTo>
                      <a:pt x="677" y="1409"/>
                    </a:lnTo>
                    <a:lnTo>
                      <a:pt x="689" y="1416"/>
                    </a:lnTo>
                    <a:lnTo>
                      <a:pt x="689" y="1423"/>
                    </a:lnTo>
                    <a:lnTo>
                      <a:pt x="693" y="1423"/>
                    </a:lnTo>
                    <a:lnTo>
                      <a:pt x="697" y="1432"/>
                    </a:lnTo>
                    <a:lnTo>
                      <a:pt x="726" y="1432"/>
                    </a:lnTo>
                    <a:lnTo>
                      <a:pt x="729" y="1443"/>
                    </a:lnTo>
                    <a:lnTo>
                      <a:pt x="737" y="1452"/>
                    </a:lnTo>
                    <a:lnTo>
                      <a:pt x="740" y="1465"/>
                    </a:lnTo>
                    <a:lnTo>
                      <a:pt x="755" y="1467"/>
                    </a:lnTo>
                    <a:lnTo>
                      <a:pt x="764" y="1470"/>
                    </a:lnTo>
                    <a:lnTo>
                      <a:pt x="771" y="1478"/>
                    </a:lnTo>
                    <a:lnTo>
                      <a:pt x="777" y="1485"/>
                    </a:lnTo>
                    <a:lnTo>
                      <a:pt x="786" y="1492"/>
                    </a:lnTo>
                    <a:lnTo>
                      <a:pt x="780" y="1532"/>
                    </a:lnTo>
                    <a:lnTo>
                      <a:pt x="764" y="1530"/>
                    </a:lnTo>
                    <a:lnTo>
                      <a:pt x="749" y="1527"/>
                    </a:lnTo>
                    <a:lnTo>
                      <a:pt x="737" y="1520"/>
                    </a:lnTo>
                    <a:lnTo>
                      <a:pt x="735" y="1527"/>
                    </a:lnTo>
                    <a:lnTo>
                      <a:pt x="733" y="1530"/>
                    </a:lnTo>
                    <a:lnTo>
                      <a:pt x="731" y="1534"/>
                    </a:lnTo>
                    <a:lnTo>
                      <a:pt x="729" y="1536"/>
                    </a:lnTo>
                    <a:lnTo>
                      <a:pt x="726" y="1540"/>
                    </a:lnTo>
                    <a:lnTo>
                      <a:pt x="726" y="1545"/>
                    </a:lnTo>
                    <a:lnTo>
                      <a:pt x="713" y="1549"/>
                    </a:lnTo>
                    <a:lnTo>
                      <a:pt x="713" y="1556"/>
                    </a:lnTo>
                    <a:lnTo>
                      <a:pt x="717" y="1556"/>
                    </a:lnTo>
                    <a:lnTo>
                      <a:pt x="717" y="1552"/>
                    </a:lnTo>
                    <a:lnTo>
                      <a:pt x="740" y="1552"/>
                    </a:lnTo>
                    <a:lnTo>
                      <a:pt x="740" y="1572"/>
                    </a:lnTo>
                    <a:lnTo>
                      <a:pt x="749" y="1576"/>
                    </a:lnTo>
                    <a:lnTo>
                      <a:pt x="753" y="1600"/>
                    </a:lnTo>
                    <a:lnTo>
                      <a:pt x="744" y="1607"/>
                    </a:lnTo>
                    <a:lnTo>
                      <a:pt x="738" y="1612"/>
                    </a:lnTo>
                    <a:lnTo>
                      <a:pt x="731" y="1618"/>
                    </a:lnTo>
                    <a:lnTo>
                      <a:pt x="722" y="1623"/>
                    </a:lnTo>
                    <a:lnTo>
                      <a:pt x="709" y="1623"/>
                    </a:lnTo>
                    <a:lnTo>
                      <a:pt x="704" y="1627"/>
                    </a:lnTo>
                    <a:lnTo>
                      <a:pt x="693" y="1629"/>
                    </a:lnTo>
                    <a:lnTo>
                      <a:pt x="682" y="1630"/>
                    </a:lnTo>
                    <a:lnTo>
                      <a:pt x="673" y="1629"/>
                    </a:lnTo>
                    <a:lnTo>
                      <a:pt x="669" y="1620"/>
                    </a:lnTo>
                    <a:lnTo>
                      <a:pt x="657" y="1620"/>
                    </a:lnTo>
                    <a:lnTo>
                      <a:pt x="657" y="1616"/>
                    </a:lnTo>
                    <a:lnTo>
                      <a:pt x="637" y="1616"/>
                    </a:lnTo>
                    <a:lnTo>
                      <a:pt x="637" y="1616"/>
                    </a:lnTo>
                    <a:lnTo>
                      <a:pt x="637" y="1614"/>
                    </a:lnTo>
                    <a:lnTo>
                      <a:pt x="633" y="1614"/>
                    </a:lnTo>
                    <a:lnTo>
                      <a:pt x="629" y="1612"/>
                    </a:lnTo>
                    <a:lnTo>
                      <a:pt x="629" y="1600"/>
                    </a:lnTo>
                    <a:lnTo>
                      <a:pt x="615" y="1596"/>
                    </a:lnTo>
                    <a:lnTo>
                      <a:pt x="602" y="1589"/>
                    </a:lnTo>
                    <a:lnTo>
                      <a:pt x="589" y="1583"/>
                    </a:lnTo>
                    <a:lnTo>
                      <a:pt x="586" y="1560"/>
                    </a:lnTo>
                    <a:lnTo>
                      <a:pt x="580" y="1560"/>
                    </a:lnTo>
                    <a:lnTo>
                      <a:pt x="578" y="1563"/>
                    </a:lnTo>
                    <a:lnTo>
                      <a:pt x="578" y="1565"/>
                    </a:lnTo>
                    <a:lnTo>
                      <a:pt x="577" y="1565"/>
                    </a:lnTo>
                    <a:lnTo>
                      <a:pt x="575" y="1567"/>
                    </a:lnTo>
                    <a:lnTo>
                      <a:pt x="573" y="1567"/>
                    </a:lnTo>
                    <a:lnTo>
                      <a:pt x="569" y="1569"/>
                    </a:lnTo>
                    <a:lnTo>
                      <a:pt x="566" y="1581"/>
                    </a:lnTo>
                    <a:lnTo>
                      <a:pt x="562" y="1590"/>
                    </a:lnTo>
                    <a:lnTo>
                      <a:pt x="557" y="1600"/>
                    </a:lnTo>
                    <a:lnTo>
                      <a:pt x="509" y="1609"/>
                    </a:lnTo>
                    <a:lnTo>
                      <a:pt x="506" y="1616"/>
                    </a:lnTo>
                    <a:lnTo>
                      <a:pt x="497" y="1623"/>
                    </a:lnTo>
                    <a:lnTo>
                      <a:pt x="488" y="1629"/>
                    </a:lnTo>
                    <a:lnTo>
                      <a:pt x="477" y="1632"/>
                    </a:lnTo>
                    <a:lnTo>
                      <a:pt x="389" y="1632"/>
                    </a:lnTo>
                    <a:lnTo>
                      <a:pt x="389" y="1636"/>
                    </a:lnTo>
                    <a:lnTo>
                      <a:pt x="337" y="1632"/>
                    </a:lnTo>
                    <a:lnTo>
                      <a:pt x="329" y="1620"/>
                    </a:lnTo>
                    <a:lnTo>
                      <a:pt x="326" y="1620"/>
                    </a:lnTo>
                    <a:lnTo>
                      <a:pt x="326" y="1612"/>
                    </a:lnTo>
                    <a:lnTo>
                      <a:pt x="317" y="1609"/>
                    </a:lnTo>
                    <a:lnTo>
                      <a:pt x="313" y="1560"/>
                    </a:lnTo>
                    <a:lnTo>
                      <a:pt x="308" y="1558"/>
                    </a:lnTo>
                    <a:lnTo>
                      <a:pt x="304" y="1558"/>
                    </a:lnTo>
                    <a:lnTo>
                      <a:pt x="300" y="1554"/>
                    </a:lnTo>
                    <a:lnTo>
                      <a:pt x="297" y="1552"/>
                    </a:lnTo>
                    <a:lnTo>
                      <a:pt x="297" y="1549"/>
                    </a:lnTo>
                    <a:lnTo>
                      <a:pt x="280" y="1545"/>
                    </a:lnTo>
                    <a:lnTo>
                      <a:pt x="280" y="1540"/>
                    </a:lnTo>
                    <a:lnTo>
                      <a:pt x="253" y="1540"/>
                    </a:lnTo>
                    <a:lnTo>
                      <a:pt x="253" y="1536"/>
                    </a:lnTo>
                    <a:lnTo>
                      <a:pt x="248" y="1532"/>
                    </a:lnTo>
                    <a:lnTo>
                      <a:pt x="242" y="1529"/>
                    </a:lnTo>
                    <a:lnTo>
                      <a:pt x="237" y="1527"/>
                    </a:lnTo>
                    <a:lnTo>
                      <a:pt x="229" y="1525"/>
                    </a:lnTo>
                    <a:lnTo>
                      <a:pt x="226" y="1509"/>
                    </a:lnTo>
                    <a:lnTo>
                      <a:pt x="217" y="1503"/>
                    </a:lnTo>
                    <a:lnTo>
                      <a:pt x="213" y="1465"/>
                    </a:lnTo>
                    <a:lnTo>
                      <a:pt x="206" y="1465"/>
                    </a:lnTo>
                    <a:lnTo>
                      <a:pt x="209" y="1440"/>
                    </a:lnTo>
                    <a:lnTo>
                      <a:pt x="213" y="1440"/>
                    </a:lnTo>
                    <a:lnTo>
                      <a:pt x="213" y="1436"/>
                    </a:lnTo>
                    <a:lnTo>
                      <a:pt x="240" y="1436"/>
                    </a:lnTo>
                    <a:lnTo>
                      <a:pt x="253" y="1434"/>
                    </a:lnTo>
                    <a:lnTo>
                      <a:pt x="273" y="1430"/>
                    </a:lnTo>
                    <a:lnTo>
                      <a:pt x="295" y="1427"/>
                    </a:lnTo>
                    <a:lnTo>
                      <a:pt x="317" y="1425"/>
                    </a:lnTo>
                    <a:lnTo>
                      <a:pt x="333" y="1429"/>
                    </a:lnTo>
                    <a:lnTo>
                      <a:pt x="333" y="1432"/>
                    </a:lnTo>
                    <a:lnTo>
                      <a:pt x="340" y="1432"/>
                    </a:lnTo>
                    <a:lnTo>
                      <a:pt x="340" y="1436"/>
                    </a:lnTo>
                    <a:lnTo>
                      <a:pt x="360" y="1436"/>
                    </a:lnTo>
                    <a:lnTo>
                      <a:pt x="360" y="1440"/>
                    </a:lnTo>
                    <a:lnTo>
                      <a:pt x="380" y="1445"/>
                    </a:lnTo>
                    <a:lnTo>
                      <a:pt x="386" y="1432"/>
                    </a:lnTo>
                    <a:lnTo>
                      <a:pt x="366" y="1429"/>
                    </a:lnTo>
                    <a:lnTo>
                      <a:pt x="360" y="1420"/>
                    </a:lnTo>
                    <a:lnTo>
                      <a:pt x="349" y="1420"/>
                    </a:lnTo>
                    <a:lnTo>
                      <a:pt x="349" y="1416"/>
                    </a:lnTo>
                    <a:lnTo>
                      <a:pt x="340" y="1416"/>
                    </a:lnTo>
                    <a:lnTo>
                      <a:pt x="340" y="1412"/>
                    </a:lnTo>
                    <a:lnTo>
                      <a:pt x="333" y="1412"/>
                    </a:lnTo>
                    <a:lnTo>
                      <a:pt x="333" y="1409"/>
                    </a:lnTo>
                    <a:lnTo>
                      <a:pt x="326" y="1409"/>
                    </a:lnTo>
                    <a:lnTo>
                      <a:pt x="326" y="1405"/>
                    </a:lnTo>
                    <a:lnTo>
                      <a:pt x="260" y="1405"/>
                    </a:lnTo>
                    <a:lnTo>
                      <a:pt x="260" y="1400"/>
                    </a:lnTo>
                    <a:lnTo>
                      <a:pt x="249" y="1400"/>
                    </a:lnTo>
                    <a:lnTo>
                      <a:pt x="249" y="1396"/>
                    </a:lnTo>
                    <a:lnTo>
                      <a:pt x="240" y="1396"/>
                    </a:lnTo>
                    <a:lnTo>
                      <a:pt x="240" y="1392"/>
                    </a:lnTo>
                    <a:lnTo>
                      <a:pt x="220" y="1389"/>
                    </a:lnTo>
                    <a:lnTo>
                      <a:pt x="213" y="1380"/>
                    </a:lnTo>
                    <a:lnTo>
                      <a:pt x="208" y="1363"/>
                    </a:lnTo>
                    <a:lnTo>
                      <a:pt x="206" y="1347"/>
                    </a:lnTo>
                    <a:lnTo>
                      <a:pt x="206" y="1329"/>
                    </a:lnTo>
                    <a:lnTo>
                      <a:pt x="220" y="1325"/>
                    </a:lnTo>
                    <a:lnTo>
                      <a:pt x="220" y="1320"/>
                    </a:lnTo>
                    <a:lnTo>
                      <a:pt x="235" y="1318"/>
                    </a:lnTo>
                    <a:lnTo>
                      <a:pt x="248" y="1320"/>
                    </a:lnTo>
                    <a:lnTo>
                      <a:pt x="258" y="1318"/>
                    </a:lnTo>
                    <a:lnTo>
                      <a:pt x="269" y="1312"/>
                    </a:lnTo>
                    <a:lnTo>
                      <a:pt x="217" y="1309"/>
                    </a:lnTo>
                    <a:lnTo>
                      <a:pt x="217" y="1283"/>
                    </a:lnTo>
                    <a:lnTo>
                      <a:pt x="206" y="1280"/>
                    </a:lnTo>
                    <a:lnTo>
                      <a:pt x="202" y="1272"/>
                    </a:lnTo>
                    <a:lnTo>
                      <a:pt x="200" y="1260"/>
                    </a:lnTo>
                    <a:lnTo>
                      <a:pt x="198" y="1247"/>
                    </a:lnTo>
                    <a:lnTo>
                      <a:pt x="200" y="1236"/>
                    </a:lnTo>
                    <a:lnTo>
                      <a:pt x="206" y="1236"/>
                    </a:lnTo>
                    <a:lnTo>
                      <a:pt x="208" y="1232"/>
                    </a:lnTo>
                    <a:lnTo>
                      <a:pt x="211" y="1229"/>
                    </a:lnTo>
                    <a:lnTo>
                      <a:pt x="213" y="1225"/>
                    </a:lnTo>
                    <a:lnTo>
                      <a:pt x="215" y="1221"/>
                    </a:lnTo>
                    <a:lnTo>
                      <a:pt x="217" y="1216"/>
                    </a:lnTo>
                    <a:lnTo>
                      <a:pt x="229" y="1216"/>
                    </a:lnTo>
                    <a:lnTo>
                      <a:pt x="229" y="1212"/>
                    </a:lnTo>
                    <a:lnTo>
                      <a:pt x="233" y="1212"/>
                    </a:lnTo>
                    <a:lnTo>
                      <a:pt x="233" y="1189"/>
                    </a:lnTo>
                    <a:lnTo>
                      <a:pt x="240" y="1185"/>
                    </a:lnTo>
                    <a:lnTo>
                      <a:pt x="253" y="1169"/>
                    </a:lnTo>
                    <a:lnTo>
                      <a:pt x="260" y="1169"/>
                    </a:lnTo>
                    <a:lnTo>
                      <a:pt x="269" y="1156"/>
                    </a:lnTo>
                    <a:lnTo>
                      <a:pt x="266" y="1156"/>
                    </a:lnTo>
                    <a:lnTo>
                      <a:pt x="262" y="1160"/>
                    </a:lnTo>
                    <a:lnTo>
                      <a:pt x="258" y="1161"/>
                    </a:lnTo>
                    <a:lnTo>
                      <a:pt x="257" y="1161"/>
                    </a:lnTo>
                    <a:lnTo>
                      <a:pt x="255" y="1161"/>
                    </a:lnTo>
                    <a:lnTo>
                      <a:pt x="251" y="1161"/>
                    </a:lnTo>
                    <a:lnTo>
                      <a:pt x="249" y="1163"/>
                    </a:lnTo>
                    <a:lnTo>
                      <a:pt x="246" y="1165"/>
                    </a:lnTo>
                    <a:lnTo>
                      <a:pt x="240" y="1172"/>
                    </a:lnTo>
                    <a:lnTo>
                      <a:pt x="226" y="1172"/>
                    </a:lnTo>
                    <a:lnTo>
                      <a:pt x="226" y="1176"/>
                    </a:lnTo>
                    <a:lnTo>
                      <a:pt x="213" y="1185"/>
                    </a:lnTo>
                    <a:lnTo>
                      <a:pt x="213" y="1192"/>
                    </a:lnTo>
                    <a:lnTo>
                      <a:pt x="206" y="1196"/>
                    </a:lnTo>
                    <a:lnTo>
                      <a:pt x="206" y="1203"/>
                    </a:lnTo>
                    <a:lnTo>
                      <a:pt x="173" y="1216"/>
                    </a:lnTo>
                    <a:lnTo>
                      <a:pt x="173" y="1223"/>
                    </a:lnTo>
                    <a:lnTo>
                      <a:pt x="166" y="1229"/>
                    </a:lnTo>
                    <a:lnTo>
                      <a:pt x="166" y="1236"/>
                    </a:lnTo>
                    <a:lnTo>
                      <a:pt x="160" y="1236"/>
                    </a:lnTo>
                    <a:lnTo>
                      <a:pt x="160" y="1245"/>
                    </a:lnTo>
                    <a:lnTo>
                      <a:pt x="153" y="1249"/>
                    </a:lnTo>
                    <a:lnTo>
                      <a:pt x="153" y="1260"/>
                    </a:lnTo>
                    <a:lnTo>
                      <a:pt x="140" y="1269"/>
                    </a:lnTo>
                    <a:lnTo>
                      <a:pt x="140" y="1272"/>
                    </a:lnTo>
                    <a:lnTo>
                      <a:pt x="97" y="1272"/>
                    </a:lnTo>
                    <a:lnTo>
                      <a:pt x="97" y="1276"/>
                    </a:lnTo>
                    <a:lnTo>
                      <a:pt x="80" y="1276"/>
                    </a:lnTo>
                    <a:lnTo>
                      <a:pt x="80" y="1280"/>
                    </a:lnTo>
                    <a:lnTo>
                      <a:pt x="71" y="1285"/>
                    </a:lnTo>
                    <a:lnTo>
                      <a:pt x="62" y="1287"/>
                    </a:lnTo>
                    <a:lnTo>
                      <a:pt x="49" y="1289"/>
                    </a:lnTo>
                    <a:lnTo>
                      <a:pt x="48" y="1287"/>
                    </a:lnTo>
                    <a:lnTo>
                      <a:pt x="46" y="1283"/>
                    </a:lnTo>
                    <a:lnTo>
                      <a:pt x="44" y="1281"/>
                    </a:lnTo>
                    <a:lnTo>
                      <a:pt x="42" y="1281"/>
                    </a:lnTo>
                    <a:lnTo>
                      <a:pt x="40" y="1280"/>
                    </a:lnTo>
                    <a:lnTo>
                      <a:pt x="40" y="1229"/>
                    </a:lnTo>
                    <a:lnTo>
                      <a:pt x="37" y="1229"/>
                    </a:lnTo>
                    <a:lnTo>
                      <a:pt x="37" y="1220"/>
                    </a:lnTo>
                    <a:lnTo>
                      <a:pt x="26" y="1212"/>
                    </a:lnTo>
                    <a:lnTo>
                      <a:pt x="26" y="1203"/>
                    </a:lnTo>
                    <a:lnTo>
                      <a:pt x="17" y="1200"/>
                    </a:lnTo>
                    <a:lnTo>
                      <a:pt x="17" y="1196"/>
                    </a:lnTo>
                    <a:lnTo>
                      <a:pt x="9" y="1192"/>
                    </a:lnTo>
                    <a:lnTo>
                      <a:pt x="9" y="1185"/>
                    </a:lnTo>
                    <a:lnTo>
                      <a:pt x="0" y="1180"/>
                    </a:lnTo>
                    <a:lnTo>
                      <a:pt x="0" y="1152"/>
                    </a:lnTo>
                    <a:lnTo>
                      <a:pt x="13" y="1141"/>
                    </a:lnTo>
                    <a:lnTo>
                      <a:pt x="24" y="1125"/>
                    </a:lnTo>
                    <a:lnTo>
                      <a:pt x="35" y="1109"/>
                    </a:lnTo>
                    <a:lnTo>
                      <a:pt x="40" y="1092"/>
                    </a:lnTo>
                    <a:lnTo>
                      <a:pt x="49" y="1092"/>
                    </a:lnTo>
                    <a:lnTo>
                      <a:pt x="60" y="1076"/>
                    </a:lnTo>
                    <a:lnTo>
                      <a:pt x="66" y="1076"/>
                    </a:lnTo>
                    <a:lnTo>
                      <a:pt x="66" y="1056"/>
                    </a:lnTo>
                    <a:lnTo>
                      <a:pt x="73" y="1052"/>
                    </a:lnTo>
                    <a:lnTo>
                      <a:pt x="73" y="1045"/>
                    </a:lnTo>
                    <a:lnTo>
                      <a:pt x="86" y="1036"/>
                    </a:lnTo>
                    <a:lnTo>
                      <a:pt x="86" y="1029"/>
                    </a:lnTo>
                    <a:lnTo>
                      <a:pt x="113" y="1003"/>
                    </a:lnTo>
                    <a:lnTo>
                      <a:pt x="115" y="992"/>
                    </a:lnTo>
                    <a:lnTo>
                      <a:pt x="117" y="978"/>
                    </a:lnTo>
                    <a:lnTo>
                      <a:pt x="117" y="963"/>
                    </a:lnTo>
                    <a:lnTo>
                      <a:pt x="120" y="952"/>
                    </a:lnTo>
                    <a:lnTo>
                      <a:pt x="131" y="949"/>
                    </a:lnTo>
                    <a:lnTo>
                      <a:pt x="146" y="947"/>
                    </a:lnTo>
                    <a:close/>
                    <a:moveTo>
                      <a:pt x="920" y="909"/>
                    </a:moveTo>
                    <a:lnTo>
                      <a:pt x="926" y="914"/>
                    </a:lnTo>
                    <a:lnTo>
                      <a:pt x="931" y="918"/>
                    </a:lnTo>
                    <a:lnTo>
                      <a:pt x="938" y="923"/>
                    </a:lnTo>
                    <a:lnTo>
                      <a:pt x="944" y="927"/>
                    </a:lnTo>
                    <a:lnTo>
                      <a:pt x="949" y="932"/>
                    </a:lnTo>
                    <a:lnTo>
                      <a:pt x="949" y="940"/>
                    </a:lnTo>
                    <a:lnTo>
                      <a:pt x="960" y="949"/>
                    </a:lnTo>
                    <a:lnTo>
                      <a:pt x="960" y="1012"/>
                    </a:lnTo>
                    <a:lnTo>
                      <a:pt x="944" y="1014"/>
                    </a:lnTo>
                    <a:lnTo>
                      <a:pt x="929" y="1014"/>
                    </a:lnTo>
                    <a:lnTo>
                      <a:pt x="913" y="1012"/>
                    </a:lnTo>
                    <a:lnTo>
                      <a:pt x="908" y="1005"/>
                    </a:lnTo>
                    <a:lnTo>
                      <a:pt x="902" y="1000"/>
                    </a:lnTo>
                    <a:lnTo>
                      <a:pt x="897" y="996"/>
                    </a:lnTo>
                    <a:lnTo>
                      <a:pt x="891" y="990"/>
                    </a:lnTo>
                    <a:lnTo>
                      <a:pt x="886" y="985"/>
                    </a:lnTo>
                    <a:lnTo>
                      <a:pt x="880" y="985"/>
                    </a:lnTo>
                    <a:lnTo>
                      <a:pt x="880" y="936"/>
                    </a:lnTo>
                    <a:lnTo>
                      <a:pt x="884" y="932"/>
                    </a:lnTo>
                    <a:lnTo>
                      <a:pt x="886" y="929"/>
                    </a:lnTo>
                    <a:lnTo>
                      <a:pt x="888" y="925"/>
                    </a:lnTo>
                    <a:lnTo>
                      <a:pt x="888" y="923"/>
                    </a:lnTo>
                    <a:lnTo>
                      <a:pt x="888" y="920"/>
                    </a:lnTo>
                    <a:lnTo>
                      <a:pt x="889" y="916"/>
                    </a:lnTo>
                    <a:lnTo>
                      <a:pt x="893" y="916"/>
                    </a:lnTo>
                    <a:lnTo>
                      <a:pt x="898" y="912"/>
                    </a:lnTo>
                    <a:lnTo>
                      <a:pt x="904" y="909"/>
                    </a:lnTo>
                    <a:lnTo>
                      <a:pt x="911" y="909"/>
                    </a:lnTo>
                    <a:lnTo>
                      <a:pt x="920" y="909"/>
                    </a:lnTo>
                    <a:close/>
                    <a:moveTo>
                      <a:pt x="337" y="836"/>
                    </a:moveTo>
                    <a:lnTo>
                      <a:pt x="335" y="850"/>
                    </a:lnTo>
                    <a:lnTo>
                      <a:pt x="333" y="861"/>
                    </a:lnTo>
                    <a:lnTo>
                      <a:pt x="329" y="872"/>
                    </a:lnTo>
                    <a:lnTo>
                      <a:pt x="326" y="885"/>
                    </a:lnTo>
                    <a:lnTo>
                      <a:pt x="317" y="887"/>
                    </a:lnTo>
                    <a:lnTo>
                      <a:pt x="308" y="887"/>
                    </a:lnTo>
                    <a:lnTo>
                      <a:pt x="297" y="889"/>
                    </a:lnTo>
                    <a:lnTo>
                      <a:pt x="295" y="872"/>
                    </a:lnTo>
                    <a:lnTo>
                      <a:pt x="293" y="852"/>
                    </a:lnTo>
                    <a:lnTo>
                      <a:pt x="302" y="847"/>
                    </a:lnTo>
                    <a:lnTo>
                      <a:pt x="311" y="841"/>
                    </a:lnTo>
                    <a:lnTo>
                      <a:pt x="322" y="838"/>
                    </a:lnTo>
                    <a:lnTo>
                      <a:pt x="337" y="836"/>
                    </a:lnTo>
                    <a:close/>
                    <a:moveTo>
                      <a:pt x="677" y="832"/>
                    </a:moveTo>
                    <a:lnTo>
                      <a:pt x="700" y="832"/>
                    </a:lnTo>
                    <a:lnTo>
                      <a:pt x="700" y="852"/>
                    </a:lnTo>
                    <a:lnTo>
                      <a:pt x="709" y="852"/>
                    </a:lnTo>
                    <a:lnTo>
                      <a:pt x="709" y="880"/>
                    </a:lnTo>
                    <a:lnTo>
                      <a:pt x="677" y="880"/>
                    </a:lnTo>
                    <a:lnTo>
                      <a:pt x="677" y="832"/>
                    </a:lnTo>
                    <a:close/>
                    <a:moveTo>
                      <a:pt x="788" y="818"/>
                    </a:moveTo>
                    <a:lnTo>
                      <a:pt x="802" y="818"/>
                    </a:lnTo>
                    <a:lnTo>
                      <a:pt x="817" y="820"/>
                    </a:lnTo>
                    <a:lnTo>
                      <a:pt x="829" y="820"/>
                    </a:lnTo>
                    <a:lnTo>
                      <a:pt x="829" y="825"/>
                    </a:lnTo>
                    <a:lnTo>
                      <a:pt x="833" y="825"/>
                    </a:lnTo>
                    <a:lnTo>
                      <a:pt x="846" y="929"/>
                    </a:lnTo>
                    <a:lnTo>
                      <a:pt x="840" y="929"/>
                    </a:lnTo>
                    <a:lnTo>
                      <a:pt x="840" y="940"/>
                    </a:lnTo>
                    <a:lnTo>
                      <a:pt x="837" y="940"/>
                    </a:lnTo>
                    <a:lnTo>
                      <a:pt x="837" y="985"/>
                    </a:lnTo>
                    <a:lnTo>
                      <a:pt x="817" y="987"/>
                    </a:lnTo>
                    <a:lnTo>
                      <a:pt x="797" y="990"/>
                    </a:lnTo>
                    <a:lnTo>
                      <a:pt x="773" y="992"/>
                    </a:lnTo>
                    <a:lnTo>
                      <a:pt x="771" y="972"/>
                    </a:lnTo>
                    <a:lnTo>
                      <a:pt x="771" y="956"/>
                    </a:lnTo>
                    <a:lnTo>
                      <a:pt x="771" y="941"/>
                    </a:lnTo>
                    <a:lnTo>
                      <a:pt x="777" y="923"/>
                    </a:lnTo>
                    <a:lnTo>
                      <a:pt x="769" y="923"/>
                    </a:lnTo>
                    <a:lnTo>
                      <a:pt x="760" y="932"/>
                    </a:lnTo>
                    <a:lnTo>
                      <a:pt x="748" y="936"/>
                    </a:lnTo>
                    <a:lnTo>
                      <a:pt x="733" y="936"/>
                    </a:lnTo>
                    <a:lnTo>
                      <a:pt x="717" y="936"/>
                    </a:lnTo>
                    <a:lnTo>
                      <a:pt x="718" y="916"/>
                    </a:lnTo>
                    <a:lnTo>
                      <a:pt x="720" y="900"/>
                    </a:lnTo>
                    <a:lnTo>
                      <a:pt x="737" y="900"/>
                    </a:lnTo>
                    <a:lnTo>
                      <a:pt x="735" y="880"/>
                    </a:lnTo>
                    <a:lnTo>
                      <a:pt x="731" y="861"/>
                    </a:lnTo>
                    <a:lnTo>
                      <a:pt x="729" y="840"/>
                    </a:lnTo>
                    <a:lnTo>
                      <a:pt x="737" y="840"/>
                    </a:lnTo>
                    <a:lnTo>
                      <a:pt x="746" y="841"/>
                    </a:lnTo>
                    <a:lnTo>
                      <a:pt x="751" y="841"/>
                    </a:lnTo>
                    <a:lnTo>
                      <a:pt x="757" y="845"/>
                    </a:lnTo>
                    <a:lnTo>
                      <a:pt x="757" y="836"/>
                    </a:lnTo>
                    <a:lnTo>
                      <a:pt x="757" y="829"/>
                    </a:lnTo>
                    <a:lnTo>
                      <a:pt x="758" y="825"/>
                    </a:lnTo>
                    <a:lnTo>
                      <a:pt x="762" y="823"/>
                    </a:lnTo>
                    <a:lnTo>
                      <a:pt x="769" y="820"/>
                    </a:lnTo>
                    <a:lnTo>
                      <a:pt x="777" y="818"/>
                    </a:lnTo>
                    <a:lnTo>
                      <a:pt x="788" y="818"/>
                    </a:lnTo>
                    <a:close/>
                    <a:moveTo>
                      <a:pt x="549" y="796"/>
                    </a:moveTo>
                    <a:lnTo>
                      <a:pt x="577" y="796"/>
                    </a:lnTo>
                    <a:lnTo>
                      <a:pt x="580" y="869"/>
                    </a:lnTo>
                    <a:lnTo>
                      <a:pt x="586" y="869"/>
                    </a:lnTo>
                    <a:lnTo>
                      <a:pt x="588" y="872"/>
                    </a:lnTo>
                    <a:lnTo>
                      <a:pt x="588" y="876"/>
                    </a:lnTo>
                    <a:lnTo>
                      <a:pt x="589" y="881"/>
                    </a:lnTo>
                    <a:lnTo>
                      <a:pt x="589" y="889"/>
                    </a:lnTo>
                    <a:lnTo>
                      <a:pt x="595" y="890"/>
                    </a:lnTo>
                    <a:lnTo>
                      <a:pt x="600" y="892"/>
                    </a:lnTo>
                    <a:lnTo>
                      <a:pt x="604" y="894"/>
                    </a:lnTo>
                    <a:lnTo>
                      <a:pt x="609" y="896"/>
                    </a:lnTo>
                    <a:lnTo>
                      <a:pt x="609" y="889"/>
                    </a:lnTo>
                    <a:lnTo>
                      <a:pt x="611" y="885"/>
                    </a:lnTo>
                    <a:lnTo>
                      <a:pt x="615" y="881"/>
                    </a:lnTo>
                    <a:lnTo>
                      <a:pt x="618" y="880"/>
                    </a:lnTo>
                    <a:lnTo>
                      <a:pt x="626" y="880"/>
                    </a:lnTo>
                    <a:lnTo>
                      <a:pt x="633" y="880"/>
                    </a:lnTo>
                    <a:lnTo>
                      <a:pt x="637" y="885"/>
                    </a:lnTo>
                    <a:lnTo>
                      <a:pt x="640" y="892"/>
                    </a:lnTo>
                    <a:lnTo>
                      <a:pt x="646" y="896"/>
                    </a:lnTo>
                    <a:lnTo>
                      <a:pt x="649" y="932"/>
                    </a:lnTo>
                    <a:lnTo>
                      <a:pt x="633" y="980"/>
                    </a:lnTo>
                    <a:lnTo>
                      <a:pt x="628" y="983"/>
                    </a:lnTo>
                    <a:lnTo>
                      <a:pt x="620" y="989"/>
                    </a:lnTo>
                    <a:lnTo>
                      <a:pt x="615" y="992"/>
                    </a:lnTo>
                    <a:lnTo>
                      <a:pt x="609" y="996"/>
                    </a:lnTo>
                    <a:lnTo>
                      <a:pt x="595" y="998"/>
                    </a:lnTo>
                    <a:lnTo>
                      <a:pt x="584" y="994"/>
                    </a:lnTo>
                    <a:lnTo>
                      <a:pt x="573" y="990"/>
                    </a:lnTo>
                    <a:lnTo>
                      <a:pt x="562" y="987"/>
                    </a:lnTo>
                    <a:lnTo>
                      <a:pt x="549" y="989"/>
                    </a:lnTo>
                    <a:lnTo>
                      <a:pt x="549" y="992"/>
                    </a:lnTo>
                    <a:lnTo>
                      <a:pt x="537" y="992"/>
                    </a:lnTo>
                    <a:lnTo>
                      <a:pt x="537" y="996"/>
                    </a:lnTo>
                    <a:lnTo>
                      <a:pt x="526" y="996"/>
                    </a:lnTo>
                    <a:lnTo>
                      <a:pt x="526" y="1000"/>
                    </a:lnTo>
                    <a:lnTo>
                      <a:pt x="513" y="1000"/>
                    </a:lnTo>
                    <a:lnTo>
                      <a:pt x="513" y="1003"/>
                    </a:lnTo>
                    <a:lnTo>
                      <a:pt x="493" y="1003"/>
                    </a:lnTo>
                    <a:lnTo>
                      <a:pt x="489" y="1012"/>
                    </a:lnTo>
                    <a:lnTo>
                      <a:pt x="469" y="1021"/>
                    </a:lnTo>
                    <a:lnTo>
                      <a:pt x="448" y="1027"/>
                    </a:lnTo>
                    <a:lnTo>
                      <a:pt x="420" y="1029"/>
                    </a:lnTo>
                    <a:lnTo>
                      <a:pt x="420" y="1027"/>
                    </a:lnTo>
                    <a:lnTo>
                      <a:pt x="418" y="1025"/>
                    </a:lnTo>
                    <a:lnTo>
                      <a:pt x="418" y="1025"/>
                    </a:lnTo>
                    <a:lnTo>
                      <a:pt x="418" y="1025"/>
                    </a:lnTo>
                    <a:lnTo>
                      <a:pt x="417" y="1025"/>
                    </a:lnTo>
                    <a:lnTo>
                      <a:pt x="413" y="1025"/>
                    </a:lnTo>
                    <a:lnTo>
                      <a:pt x="409" y="1014"/>
                    </a:lnTo>
                    <a:lnTo>
                      <a:pt x="406" y="1009"/>
                    </a:lnTo>
                    <a:lnTo>
                      <a:pt x="402" y="1001"/>
                    </a:lnTo>
                    <a:lnTo>
                      <a:pt x="400" y="989"/>
                    </a:lnTo>
                    <a:lnTo>
                      <a:pt x="413" y="983"/>
                    </a:lnTo>
                    <a:lnTo>
                      <a:pt x="428" y="976"/>
                    </a:lnTo>
                    <a:lnTo>
                      <a:pt x="444" y="967"/>
                    </a:lnTo>
                    <a:lnTo>
                      <a:pt x="457" y="960"/>
                    </a:lnTo>
                    <a:lnTo>
                      <a:pt x="466" y="952"/>
                    </a:lnTo>
                    <a:lnTo>
                      <a:pt x="460" y="952"/>
                    </a:lnTo>
                    <a:lnTo>
                      <a:pt x="451" y="956"/>
                    </a:lnTo>
                    <a:lnTo>
                      <a:pt x="435" y="960"/>
                    </a:lnTo>
                    <a:lnTo>
                      <a:pt x="420" y="960"/>
                    </a:lnTo>
                    <a:lnTo>
                      <a:pt x="420" y="932"/>
                    </a:lnTo>
                    <a:lnTo>
                      <a:pt x="417" y="932"/>
                    </a:lnTo>
                    <a:lnTo>
                      <a:pt x="417" y="934"/>
                    </a:lnTo>
                    <a:lnTo>
                      <a:pt x="415" y="934"/>
                    </a:lnTo>
                    <a:lnTo>
                      <a:pt x="415" y="934"/>
                    </a:lnTo>
                    <a:lnTo>
                      <a:pt x="415" y="934"/>
                    </a:lnTo>
                    <a:lnTo>
                      <a:pt x="415" y="934"/>
                    </a:lnTo>
                    <a:lnTo>
                      <a:pt x="413" y="936"/>
                    </a:lnTo>
                    <a:lnTo>
                      <a:pt x="411" y="941"/>
                    </a:lnTo>
                    <a:lnTo>
                      <a:pt x="409" y="945"/>
                    </a:lnTo>
                    <a:lnTo>
                      <a:pt x="408" y="950"/>
                    </a:lnTo>
                    <a:lnTo>
                      <a:pt x="406" y="956"/>
                    </a:lnTo>
                    <a:lnTo>
                      <a:pt x="386" y="956"/>
                    </a:lnTo>
                    <a:lnTo>
                      <a:pt x="384" y="956"/>
                    </a:lnTo>
                    <a:lnTo>
                      <a:pt x="382" y="954"/>
                    </a:lnTo>
                    <a:lnTo>
                      <a:pt x="384" y="954"/>
                    </a:lnTo>
                    <a:lnTo>
                      <a:pt x="384" y="952"/>
                    </a:lnTo>
                    <a:lnTo>
                      <a:pt x="382" y="952"/>
                    </a:lnTo>
                    <a:lnTo>
                      <a:pt x="380" y="952"/>
                    </a:lnTo>
                    <a:lnTo>
                      <a:pt x="380" y="956"/>
                    </a:lnTo>
                    <a:lnTo>
                      <a:pt x="357" y="956"/>
                    </a:lnTo>
                    <a:lnTo>
                      <a:pt x="349" y="947"/>
                    </a:lnTo>
                    <a:lnTo>
                      <a:pt x="342" y="941"/>
                    </a:lnTo>
                    <a:lnTo>
                      <a:pt x="337" y="936"/>
                    </a:lnTo>
                    <a:lnTo>
                      <a:pt x="329" y="930"/>
                    </a:lnTo>
                    <a:lnTo>
                      <a:pt x="326" y="920"/>
                    </a:lnTo>
                    <a:lnTo>
                      <a:pt x="326" y="905"/>
                    </a:lnTo>
                    <a:lnTo>
                      <a:pt x="329" y="901"/>
                    </a:lnTo>
                    <a:lnTo>
                      <a:pt x="331" y="900"/>
                    </a:lnTo>
                    <a:lnTo>
                      <a:pt x="335" y="898"/>
                    </a:lnTo>
                    <a:lnTo>
                      <a:pt x="337" y="898"/>
                    </a:lnTo>
                    <a:lnTo>
                      <a:pt x="342" y="896"/>
                    </a:lnTo>
                    <a:lnTo>
                      <a:pt x="349" y="896"/>
                    </a:lnTo>
                    <a:lnTo>
                      <a:pt x="346" y="869"/>
                    </a:lnTo>
                    <a:lnTo>
                      <a:pt x="366" y="869"/>
                    </a:lnTo>
                    <a:lnTo>
                      <a:pt x="369" y="829"/>
                    </a:lnTo>
                    <a:lnTo>
                      <a:pt x="393" y="829"/>
                    </a:lnTo>
                    <a:lnTo>
                      <a:pt x="393" y="809"/>
                    </a:lnTo>
                    <a:lnTo>
                      <a:pt x="409" y="805"/>
                    </a:lnTo>
                    <a:lnTo>
                      <a:pt x="429" y="803"/>
                    </a:lnTo>
                    <a:lnTo>
                      <a:pt x="446" y="836"/>
                    </a:lnTo>
                    <a:lnTo>
                      <a:pt x="449" y="838"/>
                    </a:lnTo>
                    <a:lnTo>
                      <a:pt x="453" y="838"/>
                    </a:lnTo>
                    <a:lnTo>
                      <a:pt x="458" y="838"/>
                    </a:lnTo>
                    <a:lnTo>
                      <a:pt x="462" y="838"/>
                    </a:lnTo>
                    <a:lnTo>
                      <a:pt x="466" y="838"/>
                    </a:lnTo>
                    <a:lnTo>
                      <a:pt x="469" y="840"/>
                    </a:lnTo>
                    <a:lnTo>
                      <a:pt x="473" y="856"/>
                    </a:lnTo>
                    <a:lnTo>
                      <a:pt x="477" y="856"/>
                    </a:lnTo>
                    <a:lnTo>
                      <a:pt x="477" y="863"/>
                    </a:lnTo>
                    <a:lnTo>
                      <a:pt x="480" y="863"/>
                    </a:lnTo>
                    <a:lnTo>
                      <a:pt x="480" y="872"/>
                    </a:lnTo>
                    <a:lnTo>
                      <a:pt x="486" y="872"/>
                    </a:lnTo>
                    <a:lnTo>
                      <a:pt x="486" y="880"/>
                    </a:lnTo>
                    <a:lnTo>
                      <a:pt x="489" y="880"/>
                    </a:lnTo>
                    <a:lnTo>
                      <a:pt x="493" y="900"/>
                    </a:lnTo>
                    <a:lnTo>
                      <a:pt x="497" y="900"/>
                    </a:lnTo>
                    <a:lnTo>
                      <a:pt x="500" y="909"/>
                    </a:lnTo>
                    <a:lnTo>
                      <a:pt x="509" y="909"/>
                    </a:lnTo>
                    <a:lnTo>
                      <a:pt x="513" y="916"/>
                    </a:lnTo>
                    <a:lnTo>
                      <a:pt x="533" y="916"/>
                    </a:lnTo>
                    <a:lnTo>
                      <a:pt x="533" y="920"/>
                    </a:lnTo>
                    <a:lnTo>
                      <a:pt x="549" y="920"/>
                    </a:lnTo>
                    <a:lnTo>
                      <a:pt x="549" y="912"/>
                    </a:lnTo>
                    <a:lnTo>
                      <a:pt x="553" y="912"/>
                    </a:lnTo>
                    <a:lnTo>
                      <a:pt x="553" y="909"/>
                    </a:lnTo>
                    <a:lnTo>
                      <a:pt x="549" y="907"/>
                    </a:lnTo>
                    <a:lnTo>
                      <a:pt x="546" y="903"/>
                    </a:lnTo>
                    <a:lnTo>
                      <a:pt x="542" y="901"/>
                    </a:lnTo>
                    <a:lnTo>
                      <a:pt x="540" y="900"/>
                    </a:lnTo>
                    <a:lnTo>
                      <a:pt x="540" y="890"/>
                    </a:lnTo>
                    <a:lnTo>
                      <a:pt x="542" y="880"/>
                    </a:lnTo>
                    <a:lnTo>
                      <a:pt x="544" y="870"/>
                    </a:lnTo>
                    <a:lnTo>
                      <a:pt x="546" y="863"/>
                    </a:lnTo>
                    <a:lnTo>
                      <a:pt x="537" y="860"/>
                    </a:lnTo>
                    <a:lnTo>
                      <a:pt x="531" y="845"/>
                    </a:lnTo>
                    <a:lnTo>
                      <a:pt x="529" y="825"/>
                    </a:lnTo>
                    <a:lnTo>
                      <a:pt x="535" y="818"/>
                    </a:lnTo>
                    <a:lnTo>
                      <a:pt x="540" y="810"/>
                    </a:lnTo>
                    <a:lnTo>
                      <a:pt x="546" y="803"/>
                    </a:lnTo>
                    <a:lnTo>
                      <a:pt x="549" y="803"/>
                    </a:lnTo>
                    <a:lnTo>
                      <a:pt x="549" y="796"/>
                    </a:lnTo>
                    <a:close/>
                    <a:moveTo>
                      <a:pt x="860" y="765"/>
                    </a:moveTo>
                    <a:lnTo>
                      <a:pt x="884" y="767"/>
                    </a:lnTo>
                    <a:lnTo>
                      <a:pt x="908" y="770"/>
                    </a:lnTo>
                    <a:lnTo>
                      <a:pt x="929" y="776"/>
                    </a:lnTo>
                    <a:lnTo>
                      <a:pt x="931" y="787"/>
                    </a:lnTo>
                    <a:lnTo>
                      <a:pt x="935" y="796"/>
                    </a:lnTo>
                    <a:lnTo>
                      <a:pt x="937" y="809"/>
                    </a:lnTo>
                    <a:lnTo>
                      <a:pt x="949" y="809"/>
                    </a:lnTo>
                    <a:lnTo>
                      <a:pt x="949" y="803"/>
                    </a:lnTo>
                    <a:lnTo>
                      <a:pt x="951" y="803"/>
                    </a:lnTo>
                    <a:lnTo>
                      <a:pt x="951" y="801"/>
                    </a:lnTo>
                    <a:lnTo>
                      <a:pt x="951" y="801"/>
                    </a:lnTo>
                    <a:lnTo>
                      <a:pt x="951" y="801"/>
                    </a:lnTo>
                    <a:lnTo>
                      <a:pt x="953" y="800"/>
                    </a:lnTo>
                    <a:lnTo>
                      <a:pt x="953" y="796"/>
                    </a:lnTo>
                    <a:lnTo>
                      <a:pt x="993" y="792"/>
                    </a:lnTo>
                    <a:lnTo>
                      <a:pt x="993" y="812"/>
                    </a:lnTo>
                    <a:lnTo>
                      <a:pt x="1037" y="820"/>
                    </a:lnTo>
                    <a:lnTo>
                      <a:pt x="1037" y="845"/>
                    </a:lnTo>
                    <a:lnTo>
                      <a:pt x="1006" y="849"/>
                    </a:lnTo>
                    <a:lnTo>
                      <a:pt x="1006" y="863"/>
                    </a:lnTo>
                    <a:lnTo>
                      <a:pt x="1040" y="863"/>
                    </a:lnTo>
                    <a:lnTo>
                      <a:pt x="1053" y="880"/>
                    </a:lnTo>
                    <a:lnTo>
                      <a:pt x="1057" y="880"/>
                    </a:lnTo>
                    <a:lnTo>
                      <a:pt x="1057" y="892"/>
                    </a:lnTo>
                    <a:lnTo>
                      <a:pt x="1060" y="892"/>
                    </a:lnTo>
                    <a:lnTo>
                      <a:pt x="1071" y="887"/>
                    </a:lnTo>
                    <a:lnTo>
                      <a:pt x="1088" y="885"/>
                    </a:lnTo>
                    <a:lnTo>
                      <a:pt x="1104" y="885"/>
                    </a:lnTo>
                    <a:lnTo>
                      <a:pt x="1120" y="885"/>
                    </a:lnTo>
                    <a:lnTo>
                      <a:pt x="1133" y="889"/>
                    </a:lnTo>
                    <a:lnTo>
                      <a:pt x="1133" y="885"/>
                    </a:lnTo>
                    <a:lnTo>
                      <a:pt x="1137" y="885"/>
                    </a:lnTo>
                    <a:lnTo>
                      <a:pt x="1138" y="881"/>
                    </a:lnTo>
                    <a:lnTo>
                      <a:pt x="1138" y="878"/>
                    </a:lnTo>
                    <a:lnTo>
                      <a:pt x="1138" y="874"/>
                    </a:lnTo>
                    <a:lnTo>
                      <a:pt x="1138" y="870"/>
                    </a:lnTo>
                    <a:lnTo>
                      <a:pt x="1140" y="869"/>
                    </a:lnTo>
                    <a:lnTo>
                      <a:pt x="1149" y="869"/>
                    </a:lnTo>
                    <a:lnTo>
                      <a:pt x="1149" y="863"/>
                    </a:lnTo>
                    <a:lnTo>
                      <a:pt x="1169" y="849"/>
                    </a:lnTo>
                    <a:lnTo>
                      <a:pt x="1169" y="840"/>
                    </a:lnTo>
                    <a:lnTo>
                      <a:pt x="1180" y="832"/>
                    </a:lnTo>
                    <a:lnTo>
                      <a:pt x="1180" y="829"/>
                    </a:lnTo>
                    <a:lnTo>
                      <a:pt x="1197" y="829"/>
                    </a:lnTo>
                    <a:lnTo>
                      <a:pt x="1206" y="816"/>
                    </a:lnTo>
                    <a:lnTo>
                      <a:pt x="1213" y="816"/>
                    </a:lnTo>
                    <a:lnTo>
                      <a:pt x="1213" y="812"/>
                    </a:lnTo>
                    <a:lnTo>
                      <a:pt x="1277" y="816"/>
                    </a:lnTo>
                    <a:lnTo>
                      <a:pt x="1286" y="829"/>
                    </a:lnTo>
                    <a:lnTo>
                      <a:pt x="1293" y="829"/>
                    </a:lnTo>
                    <a:lnTo>
                      <a:pt x="1297" y="836"/>
                    </a:lnTo>
                    <a:lnTo>
                      <a:pt x="1300" y="836"/>
                    </a:lnTo>
                    <a:lnTo>
                      <a:pt x="1300" y="869"/>
                    </a:lnTo>
                    <a:lnTo>
                      <a:pt x="1297" y="869"/>
                    </a:lnTo>
                    <a:lnTo>
                      <a:pt x="1295" y="872"/>
                    </a:lnTo>
                    <a:lnTo>
                      <a:pt x="1297" y="878"/>
                    </a:lnTo>
                    <a:lnTo>
                      <a:pt x="1297" y="881"/>
                    </a:lnTo>
                    <a:lnTo>
                      <a:pt x="1298" y="887"/>
                    </a:lnTo>
                    <a:lnTo>
                      <a:pt x="1300" y="890"/>
                    </a:lnTo>
                    <a:lnTo>
                      <a:pt x="1300" y="892"/>
                    </a:lnTo>
                    <a:lnTo>
                      <a:pt x="1306" y="892"/>
                    </a:lnTo>
                    <a:lnTo>
                      <a:pt x="1306" y="900"/>
                    </a:lnTo>
                    <a:lnTo>
                      <a:pt x="1309" y="900"/>
                    </a:lnTo>
                    <a:lnTo>
                      <a:pt x="1309" y="929"/>
                    </a:lnTo>
                    <a:lnTo>
                      <a:pt x="1295" y="938"/>
                    </a:lnTo>
                    <a:lnTo>
                      <a:pt x="1282" y="945"/>
                    </a:lnTo>
                    <a:lnTo>
                      <a:pt x="1268" y="952"/>
                    </a:lnTo>
                    <a:lnTo>
                      <a:pt x="1249" y="956"/>
                    </a:lnTo>
                    <a:lnTo>
                      <a:pt x="1246" y="952"/>
                    </a:lnTo>
                    <a:lnTo>
                      <a:pt x="1240" y="947"/>
                    </a:lnTo>
                    <a:lnTo>
                      <a:pt x="1235" y="943"/>
                    </a:lnTo>
                    <a:lnTo>
                      <a:pt x="1229" y="940"/>
                    </a:lnTo>
                    <a:lnTo>
                      <a:pt x="1226" y="956"/>
                    </a:lnTo>
                    <a:lnTo>
                      <a:pt x="1220" y="965"/>
                    </a:lnTo>
                    <a:lnTo>
                      <a:pt x="1209" y="970"/>
                    </a:lnTo>
                    <a:lnTo>
                      <a:pt x="1195" y="972"/>
                    </a:lnTo>
                    <a:lnTo>
                      <a:pt x="1177" y="972"/>
                    </a:lnTo>
                    <a:lnTo>
                      <a:pt x="1171" y="983"/>
                    </a:lnTo>
                    <a:lnTo>
                      <a:pt x="1162" y="989"/>
                    </a:lnTo>
                    <a:lnTo>
                      <a:pt x="1146" y="989"/>
                    </a:lnTo>
                    <a:lnTo>
                      <a:pt x="1135" y="994"/>
                    </a:lnTo>
                    <a:lnTo>
                      <a:pt x="1122" y="996"/>
                    </a:lnTo>
                    <a:lnTo>
                      <a:pt x="1108" y="996"/>
                    </a:lnTo>
                    <a:lnTo>
                      <a:pt x="1093" y="996"/>
                    </a:lnTo>
                    <a:lnTo>
                      <a:pt x="1093" y="989"/>
                    </a:lnTo>
                    <a:lnTo>
                      <a:pt x="1073" y="976"/>
                    </a:lnTo>
                    <a:lnTo>
                      <a:pt x="1073" y="1000"/>
                    </a:lnTo>
                    <a:lnTo>
                      <a:pt x="1064" y="1003"/>
                    </a:lnTo>
                    <a:lnTo>
                      <a:pt x="1053" y="1005"/>
                    </a:lnTo>
                    <a:lnTo>
                      <a:pt x="1040" y="1003"/>
                    </a:lnTo>
                    <a:lnTo>
                      <a:pt x="1040" y="1000"/>
                    </a:lnTo>
                    <a:lnTo>
                      <a:pt x="1033" y="1000"/>
                    </a:lnTo>
                    <a:lnTo>
                      <a:pt x="1033" y="996"/>
                    </a:lnTo>
                    <a:lnTo>
                      <a:pt x="1029" y="996"/>
                    </a:lnTo>
                    <a:lnTo>
                      <a:pt x="1028" y="996"/>
                    </a:lnTo>
                    <a:lnTo>
                      <a:pt x="1026" y="998"/>
                    </a:lnTo>
                    <a:lnTo>
                      <a:pt x="1026" y="1000"/>
                    </a:lnTo>
                    <a:lnTo>
                      <a:pt x="1026" y="1000"/>
                    </a:lnTo>
                    <a:lnTo>
                      <a:pt x="1000" y="1000"/>
                    </a:lnTo>
                    <a:lnTo>
                      <a:pt x="998" y="996"/>
                    </a:lnTo>
                    <a:lnTo>
                      <a:pt x="995" y="994"/>
                    </a:lnTo>
                    <a:lnTo>
                      <a:pt x="993" y="992"/>
                    </a:lnTo>
                    <a:lnTo>
                      <a:pt x="993" y="985"/>
                    </a:lnTo>
                    <a:lnTo>
                      <a:pt x="989" y="985"/>
                    </a:lnTo>
                    <a:lnTo>
                      <a:pt x="986" y="960"/>
                    </a:lnTo>
                    <a:lnTo>
                      <a:pt x="977" y="956"/>
                    </a:lnTo>
                    <a:lnTo>
                      <a:pt x="977" y="900"/>
                    </a:lnTo>
                    <a:lnTo>
                      <a:pt x="973" y="900"/>
                    </a:lnTo>
                    <a:lnTo>
                      <a:pt x="973" y="892"/>
                    </a:lnTo>
                    <a:lnTo>
                      <a:pt x="966" y="889"/>
                    </a:lnTo>
                    <a:lnTo>
                      <a:pt x="960" y="872"/>
                    </a:lnTo>
                    <a:lnTo>
                      <a:pt x="953" y="869"/>
                    </a:lnTo>
                    <a:lnTo>
                      <a:pt x="953" y="860"/>
                    </a:lnTo>
                    <a:lnTo>
                      <a:pt x="949" y="860"/>
                    </a:lnTo>
                    <a:lnTo>
                      <a:pt x="946" y="849"/>
                    </a:lnTo>
                    <a:lnTo>
                      <a:pt x="935" y="850"/>
                    </a:lnTo>
                    <a:lnTo>
                      <a:pt x="929" y="854"/>
                    </a:lnTo>
                    <a:lnTo>
                      <a:pt x="922" y="854"/>
                    </a:lnTo>
                    <a:lnTo>
                      <a:pt x="913" y="852"/>
                    </a:lnTo>
                    <a:lnTo>
                      <a:pt x="897" y="852"/>
                    </a:lnTo>
                    <a:lnTo>
                      <a:pt x="897" y="849"/>
                    </a:lnTo>
                    <a:lnTo>
                      <a:pt x="882" y="841"/>
                    </a:lnTo>
                    <a:lnTo>
                      <a:pt x="866" y="829"/>
                    </a:lnTo>
                    <a:lnTo>
                      <a:pt x="855" y="812"/>
                    </a:lnTo>
                    <a:lnTo>
                      <a:pt x="849" y="796"/>
                    </a:lnTo>
                    <a:lnTo>
                      <a:pt x="855" y="787"/>
                    </a:lnTo>
                    <a:lnTo>
                      <a:pt x="858" y="776"/>
                    </a:lnTo>
                    <a:lnTo>
                      <a:pt x="860" y="765"/>
                    </a:lnTo>
                    <a:close/>
                    <a:moveTo>
                      <a:pt x="649" y="729"/>
                    </a:moveTo>
                    <a:lnTo>
                      <a:pt x="669" y="729"/>
                    </a:lnTo>
                    <a:lnTo>
                      <a:pt x="671" y="736"/>
                    </a:lnTo>
                    <a:lnTo>
                      <a:pt x="673" y="745"/>
                    </a:lnTo>
                    <a:lnTo>
                      <a:pt x="673" y="756"/>
                    </a:lnTo>
                    <a:lnTo>
                      <a:pt x="649" y="756"/>
                    </a:lnTo>
                    <a:lnTo>
                      <a:pt x="649" y="729"/>
                    </a:lnTo>
                    <a:close/>
                    <a:moveTo>
                      <a:pt x="386" y="696"/>
                    </a:moveTo>
                    <a:lnTo>
                      <a:pt x="409" y="696"/>
                    </a:lnTo>
                    <a:lnTo>
                      <a:pt x="413" y="709"/>
                    </a:lnTo>
                    <a:lnTo>
                      <a:pt x="417" y="709"/>
                    </a:lnTo>
                    <a:lnTo>
                      <a:pt x="417" y="729"/>
                    </a:lnTo>
                    <a:lnTo>
                      <a:pt x="393" y="749"/>
                    </a:lnTo>
                    <a:lnTo>
                      <a:pt x="393" y="752"/>
                    </a:lnTo>
                    <a:lnTo>
                      <a:pt x="393" y="754"/>
                    </a:lnTo>
                    <a:lnTo>
                      <a:pt x="395" y="754"/>
                    </a:lnTo>
                    <a:lnTo>
                      <a:pt x="397" y="756"/>
                    </a:lnTo>
                    <a:lnTo>
                      <a:pt x="397" y="756"/>
                    </a:lnTo>
                    <a:lnTo>
                      <a:pt x="397" y="789"/>
                    </a:lnTo>
                    <a:lnTo>
                      <a:pt x="393" y="789"/>
                    </a:lnTo>
                    <a:lnTo>
                      <a:pt x="393" y="792"/>
                    </a:lnTo>
                    <a:lnTo>
                      <a:pt x="386" y="792"/>
                    </a:lnTo>
                    <a:lnTo>
                      <a:pt x="386" y="796"/>
                    </a:lnTo>
                    <a:lnTo>
                      <a:pt x="382" y="798"/>
                    </a:lnTo>
                    <a:lnTo>
                      <a:pt x="378" y="800"/>
                    </a:lnTo>
                    <a:lnTo>
                      <a:pt x="375" y="800"/>
                    </a:lnTo>
                    <a:lnTo>
                      <a:pt x="369" y="800"/>
                    </a:lnTo>
                    <a:lnTo>
                      <a:pt x="368" y="807"/>
                    </a:lnTo>
                    <a:lnTo>
                      <a:pt x="364" y="810"/>
                    </a:lnTo>
                    <a:lnTo>
                      <a:pt x="360" y="812"/>
                    </a:lnTo>
                    <a:lnTo>
                      <a:pt x="355" y="812"/>
                    </a:lnTo>
                    <a:lnTo>
                      <a:pt x="349" y="812"/>
                    </a:lnTo>
                    <a:lnTo>
                      <a:pt x="340" y="812"/>
                    </a:lnTo>
                    <a:lnTo>
                      <a:pt x="346" y="772"/>
                    </a:lnTo>
                    <a:lnTo>
                      <a:pt x="340" y="772"/>
                    </a:lnTo>
                    <a:lnTo>
                      <a:pt x="340" y="780"/>
                    </a:lnTo>
                    <a:lnTo>
                      <a:pt x="331" y="789"/>
                    </a:lnTo>
                    <a:lnTo>
                      <a:pt x="326" y="800"/>
                    </a:lnTo>
                    <a:lnTo>
                      <a:pt x="326" y="816"/>
                    </a:lnTo>
                    <a:lnTo>
                      <a:pt x="317" y="816"/>
                    </a:lnTo>
                    <a:lnTo>
                      <a:pt x="311" y="816"/>
                    </a:lnTo>
                    <a:lnTo>
                      <a:pt x="306" y="814"/>
                    </a:lnTo>
                    <a:lnTo>
                      <a:pt x="300" y="812"/>
                    </a:lnTo>
                    <a:lnTo>
                      <a:pt x="300" y="816"/>
                    </a:lnTo>
                    <a:lnTo>
                      <a:pt x="297" y="820"/>
                    </a:lnTo>
                    <a:lnTo>
                      <a:pt x="295" y="823"/>
                    </a:lnTo>
                    <a:lnTo>
                      <a:pt x="293" y="827"/>
                    </a:lnTo>
                    <a:lnTo>
                      <a:pt x="293" y="832"/>
                    </a:lnTo>
                    <a:lnTo>
                      <a:pt x="293" y="840"/>
                    </a:lnTo>
                    <a:lnTo>
                      <a:pt x="288" y="841"/>
                    </a:lnTo>
                    <a:lnTo>
                      <a:pt x="282" y="841"/>
                    </a:lnTo>
                    <a:lnTo>
                      <a:pt x="278" y="843"/>
                    </a:lnTo>
                    <a:lnTo>
                      <a:pt x="271" y="843"/>
                    </a:lnTo>
                    <a:lnTo>
                      <a:pt x="266" y="845"/>
                    </a:lnTo>
                    <a:lnTo>
                      <a:pt x="266" y="825"/>
                    </a:lnTo>
                    <a:lnTo>
                      <a:pt x="240" y="825"/>
                    </a:lnTo>
                    <a:lnTo>
                      <a:pt x="237" y="816"/>
                    </a:lnTo>
                    <a:lnTo>
                      <a:pt x="220" y="816"/>
                    </a:lnTo>
                    <a:lnTo>
                      <a:pt x="220" y="812"/>
                    </a:lnTo>
                    <a:lnTo>
                      <a:pt x="217" y="812"/>
                    </a:lnTo>
                    <a:lnTo>
                      <a:pt x="217" y="780"/>
                    </a:lnTo>
                    <a:lnTo>
                      <a:pt x="229" y="772"/>
                    </a:lnTo>
                    <a:lnTo>
                      <a:pt x="229" y="769"/>
                    </a:lnTo>
                    <a:lnTo>
                      <a:pt x="237" y="769"/>
                    </a:lnTo>
                    <a:lnTo>
                      <a:pt x="237" y="765"/>
                    </a:lnTo>
                    <a:lnTo>
                      <a:pt x="260" y="760"/>
                    </a:lnTo>
                    <a:lnTo>
                      <a:pt x="273" y="743"/>
                    </a:lnTo>
                    <a:lnTo>
                      <a:pt x="293" y="740"/>
                    </a:lnTo>
                    <a:lnTo>
                      <a:pt x="293" y="736"/>
                    </a:lnTo>
                    <a:lnTo>
                      <a:pt x="317" y="716"/>
                    </a:lnTo>
                    <a:lnTo>
                      <a:pt x="317" y="709"/>
                    </a:lnTo>
                    <a:lnTo>
                      <a:pt x="320" y="709"/>
                    </a:lnTo>
                    <a:lnTo>
                      <a:pt x="326" y="700"/>
                    </a:lnTo>
                    <a:lnTo>
                      <a:pt x="369" y="700"/>
                    </a:lnTo>
                    <a:lnTo>
                      <a:pt x="369" y="705"/>
                    </a:lnTo>
                    <a:lnTo>
                      <a:pt x="373" y="705"/>
                    </a:lnTo>
                    <a:lnTo>
                      <a:pt x="377" y="705"/>
                    </a:lnTo>
                    <a:lnTo>
                      <a:pt x="380" y="703"/>
                    </a:lnTo>
                    <a:lnTo>
                      <a:pt x="382" y="701"/>
                    </a:lnTo>
                    <a:lnTo>
                      <a:pt x="386" y="700"/>
                    </a:lnTo>
                    <a:lnTo>
                      <a:pt x="386" y="696"/>
                    </a:lnTo>
                    <a:close/>
                    <a:moveTo>
                      <a:pt x="920" y="692"/>
                    </a:moveTo>
                    <a:lnTo>
                      <a:pt x="920" y="732"/>
                    </a:lnTo>
                    <a:lnTo>
                      <a:pt x="869" y="732"/>
                    </a:lnTo>
                    <a:lnTo>
                      <a:pt x="866" y="720"/>
                    </a:lnTo>
                    <a:lnTo>
                      <a:pt x="860" y="720"/>
                    </a:lnTo>
                    <a:lnTo>
                      <a:pt x="860" y="696"/>
                    </a:lnTo>
                    <a:lnTo>
                      <a:pt x="889" y="692"/>
                    </a:lnTo>
                    <a:lnTo>
                      <a:pt x="920" y="692"/>
                    </a:lnTo>
                    <a:close/>
                    <a:moveTo>
                      <a:pt x="717" y="685"/>
                    </a:moveTo>
                    <a:lnTo>
                      <a:pt x="746" y="685"/>
                    </a:lnTo>
                    <a:lnTo>
                      <a:pt x="746" y="709"/>
                    </a:lnTo>
                    <a:lnTo>
                      <a:pt x="717" y="709"/>
                    </a:lnTo>
                    <a:lnTo>
                      <a:pt x="717" y="685"/>
                    </a:lnTo>
                    <a:close/>
                    <a:moveTo>
                      <a:pt x="1226" y="663"/>
                    </a:moveTo>
                    <a:lnTo>
                      <a:pt x="1189" y="669"/>
                    </a:lnTo>
                    <a:lnTo>
                      <a:pt x="1189" y="680"/>
                    </a:lnTo>
                    <a:lnTo>
                      <a:pt x="1193" y="680"/>
                    </a:lnTo>
                    <a:lnTo>
                      <a:pt x="1200" y="672"/>
                    </a:lnTo>
                    <a:lnTo>
                      <a:pt x="1209" y="670"/>
                    </a:lnTo>
                    <a:lnTo>
                      <a:pt x="1217" y="669"/>
                    </a:lnTo>
                    <a:lnTo>
                      <a:pt x="1226" y="663"/>
                    </a:lnTo>
                    <a:close/>
                    <a:moveTo>
                      <a:pt x="535" y="656"/>
                    </a:moveTo>
                    <a:lnTo>
                      <a:pt x="553" y="656"/>
                    </a:lnTo>
                    <a:lnTo>
                      <a:pt x="553" y="680"/>
                    </a:lnTo>
                    <a:lnTo>
                      <a:pt x="533" y="680"/>
                    </a:lnTo>
                    <a:lnTo>
                      <a:pt x="529" y="692"/>
                    </a:lnTo>
                    <a:lnTo>
                      <a:pt x="546" y="692"/>
                    </a:lnTo>
                    <a:lnTo>
                      <a:pt x="546" y="723"/>
                    </a:lnTo>
                    <a:lnTo>
                      <a:pt x="529" y="723"/>
                    </a:lnTo>
                    <a:lnTo>
                      <a:pt x="529" y="732"/>
                    </a:lnTo>
                    <a:lnTo>
                      <a:pt x="486" y="732"/>
                    </a:lnTo>
                    <a:lnTo>
                      <a:pt x="480" y="720"/>
                    </a:lnTo>
                    <a:lnTo>
                      <a:pt x="477" y="720"/>
                    </a:lnTo>
                    <a:lnTo>
                      <a:pt x="477" y="712"/>
                    </a:lnTo>
                    <a:lnTo>
                      <a:pt x="473" y="712"/>
                    </a:lnTo>
                    <a:lnTo>
                      <a:pt x="477" y="669"/>
                    </a:lnTo>
                    <a:lnTo>
                      <a:pt x="489" y="663"/>
                    </a:lnTo>
                    <a:lnTo>
                      <a:pt x="500" y="658"/>
                    </a:lnTo>
                    <a:lnTo>
                      <a:pt x="517" y="656"/>
                    </a:lnTo>
                    <a:lnTo>
                      <a:pt x="535" y="656"/>
                    </a:lnTo>
                    <a:close/>
                    <a:moveTo>
                      <a:pt x="557" y="589"/>
                    </a:moveTo>
                    <a:lnTo>
                      <a:pt x="560" y="600"/>
                    </a:lnTo>
                    <a:lnTo>
                      <a:pt x="568" y="609"/>
                    </a:lnTo>
                    <a:lnTo>
                      <a:pt x="569" y="621"/>
                    </a:lnTo>
                    <a:lnTo>
                      <a:pt x="569" y="636"/>
                    </a:lnTo>
                    <a:lnTo>
                      <a:pt x="553" y="640"/>
                    </a:lnTo>
                    <a:lnTo>
                      <a:pt x="533" y="640"/>
                    </a:lnTo>
                    <a:lnTo>
                      <a:pt x="533" y="632"/>
                    </a:lnTo>
                    <a:lnTo>
                      <a:pt x="522" y="636"/>
                    </a:lnTo>
                    <a:lnTo>
                      <a:pt x="513" y="638"/>
                    </a:lnTo>
                    <a:lnTo>
                      <a:pt x="506" y="634"/>
                    </a:lnTo>
                    <a:lnTo>
                      <a:pt x="500" y="625"/>
                    </a:lnTo>
                    <a:lnTo>
                      <a:pt x="497" y="625"/>
                    </a:lnTo>
                    <a:lnTo>
                      <a:pt x="497" y="603"/>
                    </a:lnTo>
                    <a:lnTo>
                      <a:pt x="515" y="596"/>
                    </a:lnTo>
                    <a:lnTo>
                      <a:pt x="533" y="590"/>
                    </a:lnTo>
                    <a:lnTo>
                      <a:pt x="557" y="589"/>
                    </a:lnTo>
                    <a:close/>
                    <a:moveTo>
                      <a:pt x="806" y="580"/>
                    </a:moveTo>
                    <a:lnTo>
                      <a:pt x="833" y="580"/>
                    </a:lnTo>
                    <a:lnTo>
                      <a:pt x="833" y="583"/>
                    </a:lnTo>
                    <a:lnTo>
                      <a:pt x="840" y="583"/>
                    </a:lnTo>
                    <a:lnTo>
                      <a:pt x="860" y="609"/>
                    </a:lnTo>
                    <a:lnTo>
                      <a:pt x="869" y="609"/>
                    </a:lnTo>
                    <a:lnTo>
                      <a:pt x="877" y="620"/>
                    </a:lnTo>
                    <a:lnTo>
                      <a:pt x="880" y="620"/>
                    </a:lnTo>
                    <a:lnTo>
                      <a:pt x="880" y="640"/>
                    </a:lnTo>
                    <a:lnTo>
                      <a:pt x="884" y="649"/>
                    </a:lnTo>
                    <a:lnTo>
                      <a:pt x="886" y="663"/>
                    </a:lnTo>
                    <a:lnTo>
                      <a:pt x="886" y="676"/>
                    </a:lnTo>
                    <a:lnTo>
                      <a:pt x="882" y="680"/>
                    </a:lnTo>
                    <a:lnTo>
                      <a:pt x="878" y="681"/>
                    </a:lnTo>
                    <a:lnTo>
                      <a:pt x="877" y="685"/>
                    </a:lnTo>
                    <a:lnTo>
                      <a:pt x="869" y="685"/>
                    </a:lnTo>
                    <a:lnTo>
                      <a:pt x="869" y="689"/>
                    </a:lnTo>
                    <a:lnTo>
                      <a:pt x="857" y="689"/>
                    </a:lnTo>
                    <a:lnTo>
                      <a:pt x="853" y="696"/>
                    </a:lnTo>
                    <a:lnTo>
                      <a:pt x="829" y="696"/>
                    </a:lnTo>
                    <a:lnTo>
                      <a:pt x="828" y="681"/>
                    </a:lnTo>
                    <a:lnTo>
                      <a:pt x="828" y="672"/>
                    </a:lnTo>
                    <a:lnTo>
                      <a:pt x="829" y="660"/>
                    </a:lnTo>
                    <a:lnTo>
                      <a:pt x="813" y="647"/>
                    </a:lnTo>
                    <a:lnTo>
                      <a:pt x="806" y="630"/>
                    </a:lnTo>
                    <a:lnTo>
                      <a:pt x="804" y="609"/>
                    </a:lnTo>
                    <a:lnTo>
                      <a:pt x="806" y="580"/>
                    </a:lnTo>
                    <a:close/>
                    <a:moveTo>
                      <a:pt x="680" y="536"/>
                    </a:moveTo>
                    <a:lnTo>
                      <a:pt x="697" y="536"/>
                    </a:lnTo>
                    <a:lnTo>
                      <a:pt x="700" y="552"/>
                    </a:lnTo>
                    <a:lnTo>
                      <a:pt x="729" y="552"/>
                    </a:lnTo>
                    <a:lnTo>
                      <a:pt x="729" y="560"/>
                    </a:lnTo>
                    <a:lnTo>
                      <a:pt x="733" y="560"/>
                    </a:lnTo>
                    <a:lnTo>
                      <a:pt x="733" y="569"/>
                    </a:lnTo>
                    <a:lnTo>
                      <a:pt x="746" y="576"/>
                    </a:lnTo>
                    <a:lnTo>
                      <a:pt x="746" y="580"/>
                    </a:lnTo>
                    <a:lnTo>
                      <a:pt x="766" y="583"/>
                    </a:lnTo>
                    <a:lnTo>
                      <a:pt x="771" y="592"/>
                    </a:lnTo>
                    <a:lnTo>
                      <a:pt x="773" y="603"/>
                    </a:lnTo>
                    <a:lnTo>
                      <a:pt x="773" y="618"/>
                    </a:lnTo>
                    <a:lnTo>
                      <a:pt x="773" y="632"/>
                    </a:lnTo>
                    <a:lnTo>
                      <a:pt x="782" y="641"/>
                    </a:lnTo>
                    <a:lnTo>
                      <a:pt x="789" y="656"/>
                    </a:lnTo>
                    <a:lnTo>
                      <a:pt x="791" y="672"/>
                    </a:lnTo>
                    <a:lnTo>
                      <a:pt x="789" y="689"/>
                    </a:lnTo>
                    <a:lnTo>
                      <a:pt x="786" y="700"/>
                    </a:lnTo>
                    <a:lnTo>
                      <a:pt x="760" y="700"/>
                    </a:lnTo>
                    <a:lnTo>
                      <a:pt x="755" y="687"/>
                    </a:lnTo>
                    <a:lnTo>
                      <a:pt x="748" y="674"/>
                    </a:lnTo>
                    <a:lnTo>
                      <a:pt x="737" y="663"/>
                    </a:lnTo>
                    <a:lnTo>
                      <a:pt x="726" y="663"/>
                    </a:lnTo>
                    <a:lnTo>
                      <a:pt x="720" y="656"/>
                    </a:lnTo>
                    <a:lnTo>
                      <a:pt x="713" y="656"/>
                    </a:lnTo>
                    <a:lnTo>
                      <a:pt x="713" y="652"/>
                    </a:lnTo>
                    <a:lnTo>
                      <a:pt x="673" y="652"/>
                    </a:lnTo>
                    <a:lnTo>
                      <a:pt x="673" y="652"/>
                    </a:lnTo>
                    <a:lnTo>
                      <a:pt x="671" y="650"/>
                    </a:lnTo>
                    <a:lnTo>
                      <a:pt x="669" y="649"/>
                    </a:lnTo>
                    <a:lnTo>
                      <a:pt x="666" y="649"/>
                    </a:lnTo>
                    <a:lnTo>
                      <a:pt x="666" y="620"/>
                    </a:lnTo>
                    <a:lnTo>
                      <a:pt x="689" y="620"/>
                    </a:lnTo>
                    <a:lnTo>
                      <a:pt x="689" y="616"/>
                    </a:lnTo>
                    <a:lnTo>
                      <a:pt x="686" y="610"/>
                    </a:lnTo>
                    <a:lnTo>
                      <a:pt x="682" y="603"/>
                    </a:lnTo>
                    <a:lnTo>
                      <a:pt x="678" y="596"/>
                    </a:lnTo>
                    <a:lnTo>
                      <a:pt x="677" y="589"/>
                    </a:lnTo>
                    <a:lnTo>
                      <a:pt x="662" y="583"/>
                    </a:lnTo>
                    <a:lnTo>
                      <a:pt x="655" y="574"/>
                    </a:lnTo>
                    <a:lnTo>
                      <a:pt x="649" y="560"/>
                    </a:lnTo>
                    <a:lnTo>
                      <a:pt x="649" y="540"/>
                    </a:lnTo>
                    <a:lnTo>
                      <a:pt x="662" y="538"/>
                    </a:lnTo>
                    <a:lnTo>
                      <a:pt x="680" y="536"/>
                    </a:lnTo>
                    <a:close/>
                    <a:moveTo>
                      <a:pt x="1049" y="480"/>
                    </a:moveTo>
                    <a:lnTo>
                      <a:pt x="1053" y="498"/>
                    </a:lnTo>
                    <a:lnTo>
                      <a:pt x="1049" y="514"/>
                    </a:lnTo>
                    <a:lnTo>
                      <a:pt x="1042" y="527"/>
                    </a:lnTo>
                    <a:lnTo>
                      <a:pt x="1035" y="540"/>
                    </a:lnTo>
                    <a:lnTo>
                      <a:pt x="1029" y="552"/>
                    </a:lnTo>
                    <a:lnTo>
                      <a:pt x="1033" y="552"/>
                    </a:lnTo>
                    <a:lnTo>
                      <a:pt x="1044" y="540"/>
                    </a:lnTo>
                    <a:lnTo>
                      <a:pt x="1058" y="532"/>
                    </a:lnTo>
                    <a:lnTo>
                      <a:pt x="1075" y="529"/>
                    </a:lnTo>
                    <a:lnTo>
                      <a:pt x="1095" y="530"/>
                    </a:lnTo>
                    <a:lnTo>
                      <a:pt x="1113" y="536"/>
                    </a:lnTo>
                    <a:lnTo>
                      <a:pt x="1113" y="523"/>
                    </a:lnTo>
                    <a:lnTo>
                      <a:pt x="1086" y="523"/>
                    </a:lnTo>
                    <a:lnTo>
                      <a:pt x="1086" y="516"/>
                    </a:lnTo>
                    <a:lnTo>
                      <a:pt x="1073" y="505"/>
                    </a:lnTo>
                    <a:lnTo>
                      <a:pt x="1062" y="492"/>
                    </a:lnTo>
                    <a:lnTo>
                      <a:pt x="1049" y="480"/>
                    </a:lnTo>
                    <a:close/>
                    <a:moveTo>
                      <a:pt x="769" y="460"/>
                    </a:moveTo>
                    <a:lnTo>
                      <a:pt x="793" y="460"/>
                    </a:lnTo>
                    <a:lnTo>
                      <a:pt x="795" y="465"/>
                    </a:lnTo>
                    <a:lnTo>
                      <a:pt x="795" y="470"/>
                    </a:lnTo>
                    <a:lnTo>
                      <a:pt x="797" y="476"/>
                    </a:lnTo>
                    <a:lnTo>
                      <a:pt x="797" y="481"/>
                    </a:lnTo>
                    <a:lnTo>
                      <a:pt x="797" y="489"/>
                    </a:lnTo>
                    <a:lnTo>
                      <a:pt x="773" y="489"/>
                    </a:lnTo>
                    <a:lnTo>
                      <a:pt x="771" y="483"/>
                    </a:lnTo>
                    <a:lnTo>
                      <a:pt x="771" y="478"/>
                    </a:lnTo>
                    <a:lnTo>
                      <a:pt x="769" y="472"/>
                    </a:lnTo>
                    <a:lnTo>
                      <a:pt x="769" y="467"/>
                    </a:lnTo>
                    <a:lnTo>
                      <a:pt x="769" y="460"/>
                    </a:lnTo>
                    <a:close/>
                    <a:moveTo>
                      <a:pt x="1093" y="425"/>
                    </a:moveTo>
                    <a:lnTo>
                      <a:pt x="1100" y="436"/>
                    </a:lnTo>
                    <a:lnTo>
                      <a:pt x="1106" y="436"/>
                    </a:lnTo>
                    <a:lnTo>
                      <a:pt x="1106" y="434"/>
                    </a:lnTo>
                    <a:lnTo>
                      <a:pt x="1104" y="432"/>
                    </a:lnTo>
                    <a:lnTo>
                      <a:pt x="1100" y="429"/>
                    </a:lnTo>
                    <a:lnTo>
                      <a:pt x="1097" y="427"/>
                    </a:lnTo>
                    <a:lnTo>
                      <a:pt x="1095" y="425"/>
                    </a:lnTo>
                    <a:lnTo>
                      <a:pt x="1093" y="425"/>
                    </a:lnTo>
                    <a:close/>
                    <a:moveTo>
                      <a:pt x="1206" y="0"/>
                    </a:moveTo>
                    <a:lnTo>
                      <a:pt x="1215" y="5"/>
                    </a:lnTo>
                    <a:lnTo>
                      <a:pt x="1226" y="9"/>
                    </a:lnTo>
                    <a:lnTo>
                      <a:pt x="1237" y="12"/>
                    </a:lnTo>
                    <a:lnTo>
                      <a:pt x="1237" y="16"/>
                    </a:lnTo>
                    <a:lnTo>
                      <a:pt x="1240" y="16"/>
                    </a:lnTo>
                    <a:lnTo>
                      <a:pt x="1240" y="12"/>
                    </a:lnTo>
                    <a:lnTo>
                      <a:pt x="1266" y="12"/>
                    </a:lnTo>
                    <a:lnTo>
                      <a:pt x="1266" y="16"/>
                    </a:lnTo>
                    <a:lnTo>
                      <a:pt x="1273" y="27"/>
                    </a:lnTo>
                    <a:lnTo>
                      <a:pt x="1277" y="41"/>
                    </a:lnTo>
                    <a:lnTo>
                      <a:pt x="1277" y="60"/>
                    </a:lnTo>
                    <a:lnTo>
                      <a:pt x="1273" y="70"/>
                    </a:lnTo>
                    <a:lnTo>
                      <a:pt x="1271" y="83"/>
                    </a:lnTo>
                    <a:lnTo>
                      <a:pt x="1271" y="96"/>
                    </a:lnTo>
                    <a:lnTo>
                      <a:pt x="1269" y="109"/>
                    </a:lnTo>
                    <a:lnTo>
                      <a:pt x="1246" y="140"/>
                    </a:lnTo>
                    <a:lnTo>
                      <a:pt x="1237" y="145"/>
                    </a:lnTo>
                    <a:lnTo>
                      <a:pt x="1237" y="172"/>
                    </a:lnTo>
                    <a:lnTo>
                      <a:pt x="1240" y="172"/>
                    </a:lnTo>
                    <a:lnTo>
                      <a:pt x="1240" y="169"/>
                    </a:lnTo>
                    <a:lnTo>
                      <a:pt x="1266" y="129"/>
                    </a:lnTo>
                    <a:lnTo>
                      <a:pt x="1286" y="129"/>
                    </a:lnTo>
                    <a:lnTo>
                      <a:pt x="1277" y="249"/>
                    </a:lnTo>
                    <a:lnTo>
                      <a:pt x="1273" y="249"/>
                    </a:lnTo>
                    <a:lnTo>
                      <a:pt x="1269" y="285"/>
                    </a:lnTo>
                    <a:lnTo>
                      <a:pt x="1266" y="285"/>
                    </a:lnTo>
                    <a:lnTo>
                      <a:pt x="1269" y="292"/>
                    </a:lnTo>
                    <a:lnTo>
                      <a:pt x="1266" y="320"/>
                    </a:lnTo>
                    <a:lnTo>
                      <a:pt x="1269" y="320"/>
                    </a:lnTo>
                    <a:lnTo>
                      <a:pt x="1273" y="363"/>
                    </a:lnTo>
                    <a:lnTo>
                      <a:pt x="1260" y="369"/>
                    </a:lnTo>
                    <a:lnTo>
                      <a:pt x="1260" y="372"/>
                    </a:lnTo>
                    <a:lnTo>
                      <a:pt x="1246" y="372"/>
                    </a:lnTo>
                    <a:lnTo>
                      <a:pt x="1244" y="390"/>
                    </a:lnTo>
                    <a:lnTo>
                      <a:pt x="1240" y="405"/>
                    </a:lnTo>
                    <a:lnTo>
                      <a:pt x="1237" y="407"/>
                    </a:lnTo>
                    <a:lnTo>
                      <a:pt x="1233" y="410"/>
                    </a:lnTo>
                    <a:lnTo>
                      <a:pt x="1231" y="412"/>
                    </a:lnTo>
                    <a:lnTo>
                      <a:pt x="1226" y="414"/>
                    </a:lnTo>
                    <a:lnTo>
                      <a:pt x="1220" y="416"/>
                    </a:lnTo>
                    <a:lnTo>
                      <a:pt x="1220" y="420"/>
                    </a:lnTo>
                    <a:lnTo>
                      <a:pt x="1209" y="420"/>
                    </a:lnTo>
                    <a:lnTo>
                      <a:pt x="1200" y="443"/>
                    </a:lnTo>
                    <a:lnTo>
                      <a:pt x="1209" y="449"/>
                    </a:lnTo>
                    <a:lnTo>
                      <a:pt x="1209" y="460"/>
                    </a:lnTo>
                    <a:lnTo>
                      <a:pt x="1213" y="460"/>
                    </a:lnTo>
                    <a:lnTo>
                      <a:pt x="1220" y="458"/>
                    </a:lnTo>
                    <a:lnTo>
                      <a:pt x="1233" y="454"/>
                    </a:lnTo>
                    <a:lnTo>
                      <a:pt x="1246" y="454"/>
                    </a:lnTo>
                    <a:lnTo>
                      <a:pt x="1257" y="456"/>
                    </a:lnTo>
                    <a:lnTo>
                      <a:pt x="1257" y="460"/>
                    </a:lnTo>
                    <a:lnTo>
                      <a:pt x="1269" y="465"/>
                    </a:lnTo>
                    <a:lnTo>
                      <a:pt x="1273" y="496"/>
                    </a:lnTo>
                    <a:lnTo>
                      <a:pt x="1269" y="496"/>
                    </a:lnTo>
                    <a:lnTo>
                      <a:pt x="1266" y="509"/>
                    </a:lnTo>
                    <a:lnTo>
                      <a:pt x="1273" y="509"/>
                    </a:lnTo>
                    <a:lnTo>
                      <a:pt x="1273" y="536"/>
                    </a:lnTo>
                    <a:lnTo>
                      <a:pt x="1269" y="536"/>
                    </a:lnTo>
                    <a:lnTo>
                      <a:pt x="1269" y="540"/>
                    </a:lnTo>
                    <a:lnTo>
                      <a:pt x="1273" y="540"/>
                    </a:lnTo>
                    <a:lnTo>
                      <a:pt x="1273" y="569"/>
                    </a:lnTo>
                    <a:lnTo>
                      <a:pt x="1246" y="589"/>
                    </a:lnTo>
                    <a:lnTo>
                      <a:pt x="1251" y="603"/>
                    </a:lnTo>
                    <a:lnTo>
                      <a:pt x="1255" y="621"/>
                    </a:lnTo>
                    <a:lnTo>
                      <a:pt x="1257" y="643"/>
                    </a:lnTo>
                    <a:lnTo>
                      <a:pt x="1251" y="647"/>
                    </a:lnTo>
                    <a:lnTo>
                      <a:pt x="1248" y="650"/>
                    </a:lnTo>
                    <a:lnTo>
                      <a:pt x="1244" y="654"/>
                    </a:lnTo>
                    <a:lnTo>
                      <a:pt x="1240" y="658"/>
                    </a:lnTo>
                    <a:lnTo>
                      <a:pt x="1233" y="660"/>
                    </a:lnTo>
                    <a:lnTo>
                      <a:pt x="1233" y="663"/>
                    </a:lnTo>
                    <a:lnTo>
                      <a:pt x="1240" y="665"/>
                    </a:lnTo>
                    <a:lnTo>
                      <a:pt x="1246" y="665"/>
                    </a:lnTo>
                    <a:lnTo>
                      <a:pt x="1248" y="667"/>
                    </a:lnTo>
                    <a:lnTo>
                      <a:pt x="1249" y="669"/>
                    </a:lnTo>
                    <a:lnTo>
                      <a:pt x="1251" y="670"/>
                    </a:lnTo>
                    <a:lnTo>
                      <a:pt x="1251" y="672"/>
                    </a:lnTo>
                    <a:lnTo>
                      <a:pt x="1251" y="674"/>
                    </a:lnTo>
                    <a:lnTo>
                      <a:pt x="1253" y="676"/>
                    </a:lnTo>
                    <a:lnTo>
                      <a:pt x="1255" y="678"/>
                    </a:lnTo>
                    <a:lnTo>
                      <a:pt x="1257" y="680"/>
                    </a:lnTo>
                    <a:lnTo>
                      <a:pt x="1260" y="681"/>
                    </a:lnTo>
                    <a:lnTo>
                      <a:pt x="1262" y="680"/>
                    </a:lnTo>
                    <a:lnTo>
                      <a:pt x="1266" y="680"/>
                    </a:lnTo>
                    <a:lnTo>
                      <a:pt x="1268" y="678"/>
                    </a:lnTo>
                    <a:lnTo>
                      <a:pt x="1271" y="676"/>
                    </a:lnTo>
                    <a:lnTo>
                      <a:pt x="1275" y="674"/>
                    </a:lnTo>
                    <a:lnTo>
                      <a:pt x="1277" y="676"/>
                    </a:lnTo>
                    <a:lnTo>
                      <a:pt x="1280" y="678"/>
                    </a:lnTo>
                    <a:lnTo>
                      <a:pt x="1282" y="681"/>
                    </a:lnTo>
                    <a:lnTo>
                      <a:pt x="1286" y="689"/>
                    </a:lnTo>
                    <a:lnTo>
                      <a:pt x="1289" y="698"/>
                    </a:lnTo>
                    <a:lnTo>
                      <a:pt x="1289" y="714"/>
                    </a:lnTo>
                    <a:lnTo>
                      <a:pt x="1289" y="729"/>
                    </a:lnTo>
                    <a:lnTo>
                      <a:pt x="1277" y="736"/>
                    </a:lnTo>
                    <a:lnTo>
                      <a:pt x="1277" y="743"/>
                    </a:lnTo>
                    <a:lnTo>
                      <a:pt x="1257" y="760"/>
                    </a:lnTo>
                    <a:lnTo>
                      <a:pt x="1253" y="772"/>
                    </a:lnTo>
                    <a:lnTo>
                      <a:pt x="1233" y="772"/>
                    </a:lnTo>
                    <a:lnTo>
                      <a:pt x="1231" y="767"/>
                    </a:lnTo>
                    <a:lnTo>
                      <a:pt x="1228" y="761"/>
                    </a:lnTo>
                    <a:lnTo>
                      <a:pt x="1224" y="760"/>
                    </a:lnTo>
                    <a:lnTo>
                      <a:pt x="1220" y="758"/>
                    </a:lnTo>
                    <a:lnTo>
                      <a:pt x="1213" y="756"/>
                    </a:lnTo>
                    <a:lnTo>
                      <a:pt x="1206" y="756"/>
                    </a:lnTo>
                    <a:lnTo>
                      <a:pt x="1206" y="752"/>
                    </a:lnTo>
                    <a:lnTo>
                      <a:pt x="1200" y="752"/>
                    </a:lnTo>
                    <a:lnTo>
                      <a:pt x="1200" y="769"/>
                    </a:lnTo>
                    <a:lnTo>
                      <a:pt x="1193" y="767"/>
                    </a:lnTo>
                    <a:lnTo>
                      <a:pt x="1186" y="767"/>
                    </a:lnTo>
                    <a:lnTo>
                      <a:pt x="1182" y="767"/>
                    </a:lnTo>
                    <a:lnTo>
                      <a:pt x="1178" y="767"/>
                    </a:lnTo>
                    <a:lnTo>
                      <a:pt x="1175" y="769"/>
                    </a:lnTo>
                    <a:lnTo>
                      <a:pt x="1173" y="772"/>
                    </a:lnTo>
                    <a:lnTo>
                      <a:pt x="1149" y="772"/>
                    </a:lnTo>
                    <a:lnTo>
                      <a:pt x="1148" y="776"/>
                    </a:lnTo>
                    <a:lnTo>
                      <a:pt x="1148" y="780"/>
                    </a:lnTo>
                    <a:lnTo>
                      <a:pt x="1146" y="781"/>
                    </a:lnTo>
                    <a:lnTo>
                      <a:pt x="1144" y="781"/>
                    </a:lnTo>
                    <a:lnTo>
                      <a:pt x="1142" y="783"/>
                    </a:lnTo>
                    <a:lnTo>
                      <a:pt x="1137" y="783"/>
                    </a:lnTo>
                    <a:lnTo>
                      <a:pt x="1137" y="809"/>
                    </a:lnTo>
                    <a:lnTo>
                      <a:pt x="1109" y="809"/>
                    </a:lnTo>
                    <a:lnTo>
                      <a:pt x="1109" y="803"/>
                    </a:lnTo>
                    <a:lnTo>
                      <a:pt x="1100" y="803"/>
                    </a:lnTo>
                    <a:lnTo>
                      <a:pt x="1100" y="800"/>
                    </a:lnTo>
                    <a:lnTo>
                      <a:pt x="1098" y="800"/>
                    </a:lnTo>
                    <a:lnTo>
                      <a:pt x="1095" y="801"/>
                    </a:lnTo>
                    <a:lnTo>
                      <a:pt x="1095" y="801"/>
                    </a:lnTo>
                    <a:lnTo>
                      <a:pt x="1093" y="803"/>
                    </a:lnTo>
                    <a:lnTo>
                      <a:pt x="1093" y="803"/>
                    </a:lnTo>
                    <a:lnTo>
                      <a:pt x="1073" y="803"/>
                    </a:lnTo>
                    <a:lnTo>
                      <a:pt x="1068" y="805"/>
                    </a:lnTo>
                    <a:lnTo>
                      <a:pt x="1064" y="807"/>
                    </a:lnTo>
                    <a:lnTo>
                      <a:pt x="1060" y="809"/>
                    </a:lnTo>
                    <a:lnTo>
                      <a:pt x="1058" y="809"/>
                    </a:lnTo>
                    <a:lnTo>
                      <a:pt x="1055" y="809"/>
                    </a:lnTo>
                    <a:lnTo>
                      <a:pt x="1053" y="807"/>
                    </a:lnTo>
                    <a:lnTo>
                      <a:pt x="1051" y="801"/>
                    </a:lnTo>
                    <a:lnTo>
                      <a:pt x="1049" y="796"/>
                    </a:lnTo>
                    <a:lnTo>
                      <a:pt x="1026" y="796"/>
                    </a:lnTo>
                    <a:lnTo>
                      <a:pt x="1026" y="756"/>
                    </a:lnTo>
                    <a:lnTo>
                      <a:pt x="1029" y="756"/>
                    </a:lnTo>
                    <a:lnTo>
                      <a:pt x="1033" y="740"/>
                    </a:lnTo>
                    <a:lnTo>
                      <a:pt x="1038" y="736"/>
                    </a:lnTo>
                    <a:lnTo>
                      <a:pt x="1044" y="732"/>
                    </a:lnTo>
                    <a:lnTo>
                      <a:pt x="1049" y="730"/>
                    </a:lnTo>
                    <a:lnTo>
                      <a:pt x="1055" y="727"/>
                    </a:lnTo>
                    <a:lnTo>
                      <a:pt x="1060" y="723"/>
                    </a:lnTo>
                    <a:lnTo>
                      <a:pt x="1057" y="712"/>
                    </a:lnTo>
                    <a:lnTo>
                      <a:pt x="1049" y="712"/>
                    </a:lnTo>
                    <a:lnTo>
                      <a:pt x="1049" y="709"/>
                    </a:lnTo>
                    <a:lnTo>
                      <a:pt x="1038" y="696"/>
                    </a:lnTo>
                    <a:lnTo>
                      <a:pt x="1031" y="681"/>
                    </a:lnTo>
                    <a:lnTo>
                      <a:pt x="1029" y="660"/>
                    </a:lnTo>
                    <a:lnTo>
                      <a:pt x="1031" y="658"/>
                    </a:lnTo>
                    <a:lnTo>
                      <a:pt x="1033" y="658"/>
                    </a:lnTo>
                    <a:lnTo>
                      <a:pt x="1035" y="656"/>
                    </a:lnTo>
                    <a:lnTo>
                      <a:pt x="1035" y="654"/>
                    </a:lnTo>
                    <a:lnTo>
                      <a:pt x="1037" y="652"/>
                    </a:lnTo>
                    <a:lnTo>
                      <a:pt x="1037" y="649"/>
                    </a:lnTo>
                    <a:lnTo>
                      <a:pt x="1073" y="649"/>
                    </a:lnTo>
                    <a:lnTo>
                      <a:pt x="1084" y="661"/>
                    </a:lnTo>
                    <a:lnTo>
                      <a:pt x="1098" y="674"/>
                    </a:lnTo>
                    <a:lnTo>
                      <a:pt x="1117" y="680"/>
                    </a:lnTo>
                    <a:lnTo>
                      <a:pt x="1117" y="676"/>
                    </a:lnTo>
                    <a:lnTo>
                      <a:pt x="1120" y="676"/>
                    </a:lnTo>
                    <a:lnTo>
                      <a:pt x="1120" y="672"/>
                    </a:lnTo>
                    <a:lnTo>
                      <a:pt x="1113" y="672"/>
                    </a:lnTo>
                    <a:lnTo>
                      <a:pt x="1108" y="670"/>
                    </a:lnTo>
                    <a:lnTo>
                      <a:pt x="1102" y="669"/>
                    </a:lnTo>
                    <a:lnTo>
                      <a:pt x="1098" y="667"/>
                    </a:lnTo>
                    <a:lnTo>
                      <a:pt x="1093" y="663"/>
                    </a:lnTo>
                    <a:lnTo>
                      <a:pt x="1093" y="656"/>
                    </a:lnTo>
                    <a:lnTo>
                      <a:pt x="1091" y="652"/>
                    </a:lnTo>
                    <a:lnTo>
                      <a:pt x="1089" y="649"/>
                    </a:lnTo>
                    <a:lnTo>
                      <a:pt x="1088" y="645"/>
                    </a:lnTo>
                    <a:lnTo>
                      <a:pt x="1086" y="640"/>
                    </a:lnTo>
                    <a:lnTo>
                      <a:pt x="1080" y="640"/>
                    </a:lnTo>
                    <a:lnTo>
                      <a:pt x="1080" y="620"/>
                    </a:lnTo>
                    <a:lnTo>
                      <a:pt x="1037" y="625"/>
                    </a:lnTo>
                    <a:lnTo>
                      <a:pt x="1033" y="612"/>
                    </a:lnTo>
                    <a:lnTo>
                      <a:pt x="1026" y="600"/>
                    </a:lnTo>
                    <a:lnTo>
                      <a:pt x="1026" y="589"/>
                    </a:lnTo>
                    <a:lnTo>
                      <a:pt x="1028" y="578"/>
                    </a:lnTo>
                    <a:lnTo>
                      <a:pt x="1031" y="567"/>
                    </a:lnTo>
                    <a:lnTo>
                      <a:pt x="1029" y="556"/>
                    </a:lnTo>
                    <a:lnTo>
                      <a:pt x="1026" y="556"/>
                    </a:lnTo>
                    <a:lnTo>
                      <a:pt x="1026" y="560"/>
                    </a:lnTo>
                    <a:lnTo>
                      <a:pt x="1006" y="560"/>
                    </a:lnTo>
                    <a:lnTo>
                      <a:pt x="1008" y="589"/>
                    </a:lnTo>
                    <a:lnTo>
                      <a:pt x="1009" y="620"/>
                    </a:lnTo>
                    <a:lnTo>
                      <a:pt x="989" y="620"/>
                    </a:lnTo>
                    <a:lnTo>
                      <a:pt x="986" y="632"/>
                    </a:lnTo>
                    <a:lnTo>
                      <a:pt x="982" y="641"/>
                    </a:lnTo>
                    <a:lnTo>
                      <a:pt x="977" y="652"/>
                    </a:lnTo>
                    <a:lnTo>
                      <a:pt x="957" y="652"/>
                    </a:lnTo>
                    <a:lnTo>
                      <a:pt x="957" y="649"/>
                    </a:lnTo>
                    <a:lnTo>
                      <a:pt x="951" y="647"/>
                    </a:lnTo>
                    <a:lnTo>
                      <a:pt x="948" y="645"/>
                    </a:lnTo>
                    <a:lnTo>
                      <a:pt x="944" y="643"/>
                    </a:lnTo>
                    <a:lnTo>
                      <a:pt x="940" y="640"/>
                    </a:lnTo>
                    <a:lnTo>
                      <a:pt x="940" y="636"/>
                    </a:lnTo>
                    <a:lnTo>
                      <a:pt x="937" y="632"/>
                    </a:lnTo>
                    <a:lnTo>
                      <a:pt x="933" y="630"/>
                    </a:lnTo>
                    <a:lnTo>
                      <a:pt x="929" y="630"/>
                    </a:lnTo>
                    <a:lnTo>
                      <a:pt x="928" y="629"/>
                    </a:lnTo>
                    <a:lnTo>
                      <a:pt x="926" y="627"/>
                    </a:lnTo>
                    <a:lnTo>
                      <a:pt x="926" y="621"/>
                    </a:lnTo>
                    <a:lnTo>
                      <a:pt x="926" y="616"/>
                    </a:lnTo>
                    <a:lnTo>
                      <a:pt x="926" y="609"/>
                    </a:lnTo>
                    <a:lnTo>
                      <a:pt x="909" y="603"/>
                    </a:lnTo>
                    <a:lnTo>
                      <a:pt x="904" y="590"/>
                    </a:lnTo>
                    <a:lnTo>
                      <a:pt x="900" y="580"/>
                    </a:lnTo>
                    <a:lnTo>
                      <a:pt x="895" y="567"/>
                    </a:lnTo>
                    <a:lnTo>
                      <a:pt x="893" y="549"/>
                    </a:lnTo>
                    <a:lnTo>
                      <a:pt x="906" y="540"/>
                    </a:lnTo>
                    <a:lnTo>
                      <a:pt x="906" y="536"/>
                    </a:lnTo>
                    <a:lnTo>
                      <a:pt x="929" y="532"/>
                    </a:lnTo>
                    <a:lnTo>
                      <a:pt x="929" y="529"/>
                    </a:lnTo>
                    <a:lnTo>
                      <a:pt x="913" y="520"/>
                    </a:lnTo>
                    <a:lnTo>
                      <a:pt x="909" y="529"/>
                    </a:lnTo>
                    <a:lnTo>
                      <a:pt x="889" y="534"/>
                    </a:lnTo>
                    <a:lnTo>
                      <a:pt x="866" y="536"/>
                    </a:lnTo>
                    <a:lnTo>
                      <a:pt x="862" y="520"/>
                    </a:lnTo>
                    <a:lnTo>
                      <a:pt x="860" y="500"/>
                    </a:lnTo>
                    <a:lnTo>
                      <a:pt x="855" y="498"/>
                    </a:lnTo>
                    <a:lnTo>
                      <a:pt x="851" y="496"/>
                    </a:lnTo>
                    <a:lnTo>
                      <a:pt x="848" y="494"/>
                    </a:lnTo>
                    <a:lnTo>
                      <a:pt x="844" y="492"/>
                    </a:lnTo>
                    <a:lnTo>
                      <a:pt x="842" y="490"/>
                    </a:lnTo>
                    <a:lnTo>
                      <a:pt x="842" y="487"/>
                    </a:lnTo>
                    <a:lnTo>
                      <a:pt x="840" y="480"/>
                    </a:lnTo>
                    <a:lnTo>
                      <a:pt x="840" y="472"/>
                    </a:lnTo>
                    <a:lnTo>
                      <a:pt x="837" y="472"/>
                    </a:lnTo>
                    <a:lnTo>
                      <a:pt x="837" y="449"/>
                    </a:lnTo>
                    <a:lnTo>
                      <a:pt x="857" y="449"/>
                    </a:lnTo>
                    <a:lnTo>
                      <a:pt x="857" y="443"/>
                    </a:lnTo>
                    <a:lnTo>
                      <a:pt x="837" y="440"/>
                    </a:lnTo>
                    <a:lnTo>
                      <a:pt x="835" y="425"/>
                    </a:lnTo>
                    <a:lnTo>
                      <a:pt x="837" y="412"/>
                    </a:lnTo>
                    <a:lnTo>
                      <a:pt x="837" y="396"/>
                    </a:lnTo>
                    <a:lnTo>
                      <a:pt x="842" y="394"/>
                    </a:lnTo>
                    <a:lnTo>
                      <a:pt x="844" y="394"/>
                    </a:lnTo>
                    <a:lnTo>
                      <a:pt x="846" y="392"/>
                    </a:lnTo>
                    <a:lnTo>
                      <a:pt x="848" y="392"/>
                    </a:lnTo>
                    <a:lnTo>
                      <a:pt x="848" y="389"/>
                    </a:lnTo>
                    <a:lnTo>
                      <a:pt x="849" y="383"/>
                    </a:lnTo>
                    <a:lnTo>
                      <a:pt x="846" y="374"/>
                    </a:lnTo>
                    <a:lnTo>
                      <a:pt x="844" y="361"/>
                    </a:lnTo>
                    <a:lnTo>
                      <a:pt x="846" y="349"/>
                    </a:lnTo>
                    <a:lnTo>
                      <a:pt x="853" y="349"/>
                    </a:lnTo>
                    <a:lnTo>
                      <a:pt x="860" y="336"/>
                    </a:lnTo>
                    <a:lnTo>
                      <a:pt x="866" y="336"/>
                    </a:lnTo>
                    <a:lnTo>
                      <a:pt x="866" y="329"/>
                    </a:lnTo>
                    <a:lnTo>
                      <a:pt x="869" y="325"/>
                    </a:lnTo>
                    <a:lnTo>
                      <a:pt x="875" y="325"/>
                    </a:lnTo>
                    <a:lnTo>
                      <a:pt x="880" y="323"/>
                    </a:lnTo>
                    <a:lnTo>
                      <a:pt x="886" y="323"/>
                    </a:lnTo>
                    <a:lnTo>
                      <a:pt x="893" y="323"/>
                    </a:lnTo>
                    <a:lnTo>
                      <a:pt x="926" y="380"/>
                    </a:lnTo>
                    <a:lnTo>
                      <a:pt x="937" y="380"/>
                    </a:lnTo>
                    <a:lnTo>
                      <a:pt x="937" y="383"/>
                    </a:lnTo>
                    <a:lnTo>
                      <a:pt x="946" y="383"/>
                    </a:lnTo>
                    <a:lnTo>
                      <a:pt x="946" y="389"/>
                    </a:lnTo>
                    <a:lnTo>
                      <a:pt x="953" y="389"/>
                    </a:lnTo>
                    <a:lnTo>
                      <a:pt x="953" y="392"/>
                    </a:lnTo>
                    <a:lnTo>
                      <a:pt x="960" y="396"/>
                    </a:lnTo>
                    <a:lnTo>
                      <a:pt x="960" y="409"/>
                    </a:lnTo>
                    <a:lnTo>
                      <a:pt x="968" y="418"/>
                    </a:lnTo>
                    <a:lnTo>
                      <a:pt x="977" y="420"/>
                    </a:lnTo>
                    <a:lnTo>
                      <a:pt x="993" y="420"/>
                    </a:lnTo>
                    <a:lnTo>
                      <a:pt x="997" y="436"/>
                    </a:lnTo>
                    <a:lnTo>
                      <a:pt x="1000" y="436"/>
                    </a:lnTo>
                    <a:lnTo>
                      <a:pt x="1002" y="441"/>
                    </a:lnTo>
                    <a:lnTo>
                      <a:pt x="1004" y="445"/>
                    </a:lnTo>
                    <a:lnTo>
                      <a:pt x="1004" y="449"/>
                    </a:lnTo>
                    <a:lnTo>
                      <a:pt x="1004" y="452"/>
                    </a:lnTo>
                    <a:lnTo>
                      <a:pt x="1006" y="454"/>
                    </a:lnTo>
                    <a:lnTo>
                      <a:pt x="1008" y="456"/>
                    </a:lnTo>
                    <a:lnTo>
                      <a:pt x="1011" y="458"/>
                    </a:lnTo>
                    <a:lnTo>
                      <a:pt x="1017" y="460"/>
                    </a:lnTo>
                    <a:lnTo>
                      <a:pt x="1017" y="465"/>
                    </a:lnTo>
                    <a:lnTo>
                      <a:pt x="1037" y="469"/>
                    </a:lnTo>
                    <a:lnTo>
                      <a:pt x="1037" y="465"/>
                    </a:lnTo>
                    <a:lnTo>
                      <a:pt x="1020" y="454"/>
                    </a:lnTo>
                    <a:lnTo>
                      <a:pt x="1008" y="438"/>
                    </a:lnTo>
                    <a:lnTo>
                      <a:pt x="1000" y="418"/>
                    </a:lnTo>
                    <a:lnTo>
                      <a:pt x="997" y="392"/>
                    </a:lnTo>
                    <a:lnTo>
                      <a:pt x="1009" y="390"/>
                    </a:lnTo>
                    <a:lnTo>
                      <a:pt x="1024" y="387"/>
                    </a:lnTo>
                    <a:lnTo>
                      <a:pt x="1038" y="387"/>
                    </a:lnTo>
                    <a:lnTo>
                      <a:pt x="1049" y="392"/>
                    </a:lnTo>
                    <a:lnTo>
                      <a:pt x="1055" y="394"/>
                    </a:lnTo>
                    <a:lnTo>
                      <a:pt x="1060" y="398"/>
                    </a:lnTo>
                    <a:lnTo>
                      <a:pt x="1064" y="401"/>
                    </a:lnTo>
                    <a:lnTo>
                      <a:pt x="1068" y="405"/>
                    </a:lnTo>
                    <a:lnTo>
                      <a:pt x="1071" y="409"/>
                    </a:lnTo>
                    <a:lnTo>
                      <a:pt x="1077" y="412"/>
                    </a:lnTo>
                    <a:lnTo>
                      <a:pt x="1071" y="403"/>
                    </a:lnTo>
                    <a:lnTo>
                      <a:pt x="1066" y="398"/>
                    </a:lnTo>
                    <a:lnTo>
                      <a:pt x="1062" y="390"/>
                    </a:lnTo>
                    <a:lnTo>
                      <a:pt x="1058" y="381"/>
                    </a:lnTo>
                    <a:lnTo>
                      <a:pt x="1057" y="369"/>
                    </a:lnTo>
                    <a:lnTo>
                      <a:pt x="1106" y="329"/>
                    </a:lnTo>
                    <a:lnTo>
                      <a:pt x="1104" y="327"/>
                    </a:lnTo>
                    <a:lnTo>
                      <a:pt x="1104" y="325"/>
                    </a:lnTo>
                    <a:lnTo>
                      <a:pt x="1102" y="321"/>
                    </a:lnTo>
                    <a:lnTo>
                      <a:pt x="1102" y="316"/>
                    </a:lnTo>
                    <a:lnTo>
                      <a:pt x="1100" y="312"/>
                    </a:lnTo>
                    <a:lnTo>
                      <a:pt x="1100" y="307"/>
                    </a:lnTo>
                    <a:lnTo>
                      <a:pt x="1100" y="303"/>
                    </a:lnTo>
                    <a:lnTo>
                      <a:pt x="1102" y="303"/>
                    </a:lnTo>
                    <a:lnTo>
                      <a:pt x="1104" y="301"/>
                    </a:lnTo>
                    <a:lnTo>
                      <a:pt x="1106" y="300"/>
                    </a:lnTo>
                    <a:lnTo>
                      <a:pt x="1108" y="298"/>
                    </a:lnTo>
                    <a:lnTo>
                      <a:pt x="1109" y="296"/>
                    </a:lnTo>
                    <a:lnTo>
                      <a:pt x="1093" y="296"/>
                    </a:lnTo>
                    <a:lnTo>
                      <a:pt x="1093" y="289"/>
                    </a:lnTo>
                    <a:lnTo>
                      <a:pt x="1089" y="289"/>
                    </a:lnTo>
                    <a:lnTo>
                      <a:pt x="1089" y="323"/>
                    </a:lnTo>
                    <a:lnTo>
                      <a:pt x="1086" y="323"/>
                    </a:lnTo>
                    <a:lnTo>
                      <a:pt x="1086" y="332"/>
                    </a:lnTo>
                    <a:lnTo>
                      <a:pt x="1080" y="332"/>
                    </a:lnTo>
                    <a:lnTo>
                      <a:pt x="1078" y="336"/>
                    </a:lnTo>
                    <a:lnTo>
                      <a:pt x="1077" y="338"/>
                    </a:lnTo>
                    <a:lnTo>
                      <a:pt x="1075" y="340"/>
                    </a:lnTo>
                    <a:lnTo>
                      <a:pt x="1075" y="343"/>
                    </a:lnTo>
                    <a:lnTo>
                      <a:pt x="1073" y="349"/>
                    </a:lnTo>
                    <a:lnTo>
                      <a:pt x="1037" y="349"/>
                    </a:lnTo>
                    <a:lnTo>
                      <a:pt x="1035" y="352"/>
                    </a:lnTo>
                    <a:lnTo>
                      <a:pt x="1035" y="358"/>
                    </a:lnTo>
                    <a:lnTo>
                      <a:pt x="1033" y="365"/>
                    </a:lnTo>
                    <a:lnTo>
                      <a:pt x="1033" y="372"/>
                    </a:lnTo>
                    <a:lnTo>
                      <a:pt x="993" y="376"/>
                    </a:lnTo>
                    <a:lnTo>
                      <a:pt x="989" y="356"/>
                    </a:lnTo>
                    <a:lnTo>
                      <a:pt x="991" y="338"/>
                    </a:lnTo>
                    <a:lnTo>
                      <a:pt x="997" y="320"/>
                    </a:lnTo>
                    <a:lnTo>
                      <a:pt x="989" y="320"/>
                    </a:lnTo>
                    <a:lnTo>
                      <a:pt x="989" y="316"/>
                    </a:lnTo>
                    <a:lnTo>
                      <a:pt x="977" y="320"/>
                    </a:lnTo>
                    <a:lnTo>
                      <a:pt x="977" y="323"/>
                    </a:lnTo>
                    <a:lnTo>
                      <a:pt x="969" y="323"/>
                    </a:lnTo>
                    <a:lnTo>
                      <a:pt x="966" y="332"/>
                    </a:lnTo>
                    <a:lnTo>
                      <a:pt x="957" y="332"/>
                    </a:lnTo>
                    <a:lnTo>
                      <a:pt x="953" y="340"/>
                    </a:lnTo>
                    <a:lnTo>
                      <a:pt x="926" y="345"/>
                    </a:lnTo>
                    <a:lnTo>
                      <a:pt x="924" y="329"/>
                    </a:lnTo>
                    <a:lnTo>
                      <a:pt x="924" y="316"/>
                    </a:lnTo>
                    <a:lnTo>
                      <a:pt x="926" y="300"/>
                    </a:lnTo>
                    <a:lnTo>
                      <a:pt x="906" y="300"/>
                    </a:lnTo>
                    <a:lnTo>
                      <a:pt x="906" y="289"/>
                    </a:lnTo>
                    <a:lnTo>
                      <a:pt x="880" y="289"/>
                    </a:lnTo>
                    <a:lnTo>
                      <a:pt x="880" y="260"/>
                    </a:lnTo>
                    <a:lnTo>
                      <a:pt x="886" y="256"/>
                    </a:lnTo>
                    <a:lnTo>
                      <a:pt x="888" y="254"/>
                    </a:lnTo>
                    <a:lnTo>
                      <a:pt x="889" y="250"/>
                    </a:lnTo>
                    <a:lnTo>
                      <a:pt x="891" y="249"/>
                    </a:lnTo>
                    <a:lnTo>
                      <a:pt x="893" y="247"/>
                    </a:lnTo>
                    <a:lnTo>
                      <a:pt x="897" y="245"/>
                    </a:lnTo>
                    <a:lnTo>
                      <a:pt x="902" y="245"/>
                    </a:lnTo>
                    <a:lnTo>
                      <a:pt x="909" y="243"/>
                    </a:lnTo>
                    <a:lnTo>
                      <a:pt x="909" y="223"/>
                    </a:lnTo>
                    <a:lnTo>
                      <a:pt x="913" y="223"/>
                    </a:lnTo>
                    <a:lnTo>
                      <a:pt x="913" y="220"/>
                    </a:lnTo>
                    <a:lnTo>
                      <a:pt x="940" y="220"/>
                    </a:lnTo>
                    <a:lnTo>
                      <a:pt x="940" y="216"/>
                    </a:lnTo>
                    <a:lnTo>
                      <a:pt x="938" y="207"/>
                    </a:lnTo>
                    <a:lnTo>
                      <a:pt x="938" y="196"/>
                    </a:lnTo>
                    <a:lnTo>
                      <a:pt x="942" y="183"/>
                    </a:lnTo>
                    <a:lnTo>
                      <a:pt x="946" y="172"/>
                    </a:lnTo>
                    <a:lnTo>
                      <a:pt x="957" y="172"/>
                    </a:lnTo>
                    <a:lnTo>
                      <a:pt x="966" y="176"/>
                    </a:lnTo>
                    <a:lnTo>
                      <a:pt x="973" y="180"/>
                    </a:lnTo>
                    <a:lnTo>
                      <a:pt x="980" y="183"/>
                    </a:lnTo>
                    <a:lnTo>
                      <a:pt x="980" y="140"/>
                    </a:lnTo>
                    <a:lnTo>
                      <a:pt x="989" y="140"/>
                    </a:lnTo>
                    <a:lnTo>
                      <a:pt x="989" y="120"/>
                    </a:lnTo>
                    <a:lnTo>
                      <a:pt x="997" y="116"/>
                    </a:lnTo>
                    <a:lnTo>
                      <a:pt x="997" y="92"/>
                    </a:lnTo>
                    <a:lnTo>
                      <a:pt x="1013" y="89"/>
                    </a:lnTo>
                    <a:lnTo>
                      <a:pt x="1033" y="89"/>
                    </a:lnTo>
                    <a:lnTo>
                      <a:pt x="1033" y="69"/>
                    </a:lnTo>
                    <a:lnTo>
                      <a:pt x="1044" y="65"/>
                    </a:lnTo>
                    <a:lnTo>
                      <a:pt x="1055" y="61"/>
                    </a:lnTo>
                    <a:lnTo>
                      <a:pt x="1064" y="61"/>
                    </a:lnTo>
                    <a:lnTo>
                      <a:pt x="1077" y="65"/>
                    </a:lnTo>
                    <a:lnTo>
                      <a:pt x="1077" y="36"/>
                    </a:lnTo>
                    <a:lnTo>
                      <a:pt x="1082" y="34"/>
                    </a:lnTo>
                    <a:lnTo>
                      <a:pt x="1086" y="32"/>
                    </a:lnTo>
                    <a:lnTo>
                      <a:pt x="1088" y="30"/>
                    </a:lnTo>
                    <a:lnTo>
                      <a:pt x="1088" y="29"/>
                    </a:lnTo>
                    <a:lnTo>
                      <a:pt x="1089" y="29"/>
                    </a:lnTo>
                    <a:lnTo>
                      <a:pt x="1117" y="29"/>
                    </a:lnTo>
                    <a:lnTo>
                      <a:pt x="1117" y="23"/>
                    </a:lnTo>
                    <a:lnTo>
                      <a:pt x="1126" y="23"/>
                    </a:lnTo>
                    <a:lnTo>
                      <a:pt x="1129" y="16"/>
                    </a:lnTo>
                    <a:lnTo>
                      <a:pt x="1166" y="12"/>
                    </a:lnTo>
                    <a:lnTo>
                      <a:pt x="1166" y="36"/>
                    </a:lnTo>
                    <a:lnTo>
                      <a:pt x="1169" y="36"/>
                    </a:lnTo>
                    <a:lnTo>
                      <a:pt x="1175" y="18"/>
                    </a:lnTo>
                    <a:lnTo>
                      <a:pt x="1186" y="5"/>
                    </a:lnTo>
                    <a:lnTo>
                      <a:pt x="120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78" name="타원 29">
              <a:extLst>
                <a:ext uri="{FF2B5EF4-FFF2-40B4-BE49-F238E27FC236}">
                  <a16:creationId xmlns:a16="http://schemas.microsoft.com/office/drawing/2014/main" id="{AB77D21D-DF9A-F69E-4EE5-C70F684B250A}"/>
                </a:ext>
              </a:extLst>
            </p:cNvPr>
            <p:cNvSpPr/>
            <p:nvPr/>
          </p:nvSpPr>
          <p:spPr>
            <a:xfrm>
              <a:off x="6746271" y="2305976"/>
              <a:ext cx="1824843" cy="1824843"/>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30">
              <a:extLst>
                <a:ext uri="{FF2B5EF4-FFF2-40B4-BE49-F238E27FC236}">
                  <a16:creationId xmlns:a16="http://schemas.microsoft.com/office/drawing/2014/main" id="{5A41634A-BFA7-6893-B1B6-EAEC0146DAEE}"/>
                </a:ext>
              </a:extLst>
            </p:cNvPr>
            <p:cNvSpPr/>
            <p:nvPr/>
          </p:nvSpPr>
          <p:spPr>
            <a:xfrm>
              <a:off x="8349402" y="4333955"/>
              <a:ext cx="978146" cy="978146"/>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Slide Number Placeholder 4">
            <a:extLst>
              <a:ext uri="{FF2B5EF4-FFF2-40B4-BE49-F238E27FC236}">
                <a16:creationId xmlns:a16="http://schemas.microsoft.com/office/drawing/2014/main" id="{6DF69ACD-3584-DD95-FC4B-5E9752151906}"/>
              </a:ext>
            </a:extLst>
          </p:cNvPr>
          <p:cNvSpPr txBox="1">
            <a:spLocks/>
          </p:cNvSpPr>
          <p:nvPr/>
        </p:nvSpPr>
        <p:spPr>
          <a:xfrm>
            <a:off x="11590071" y="6366107"/>
            <a:ext cx="464400"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5</a:t>
            </a:fld>
            <a:endParaRPr lang="en-US" dirty="0">
              <a:solidFill>
                <a:srgbClr val="234F68"/>
              </a:solidFill>
              <a:ea typeface="Roboto" panose="02000000000000000000" pitchFamily="2" charset="0"/>
            </a:endParaRPr>
          </a:p>
        </p:txBody>
      </p:sp>
    </p:spTree>
    <p:extLst>
      <p:ext uri="{BB962C8B-B14F-4D97-AF65-F5344CB8AC3E}">
        <p14:creationId xmlns:p14="http://schemas.microsoft.com/office/powerpoint/2010/main" val="10895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arn(inVertical)">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barn(inVertical)">
                                      <p:cBhvr>
                                        <p:cTn id="12" dur="500"/>
                                        <p:tgtEl>
                                          <p:spTgt spid="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5">
                                            <p:txEl>
                                              <p:pRg st="2" end="2"/>
                                            </p:txEl>
                                          </p:spTgt>
                                        </p:tgtEl>
                                        <p:attrNameLst>
                                          <p:attrName>style.visibility</p:attrName>
                                        </p:attrNameLst>
                                      </p:cBhvr>
                                      <p:to>
                                        <p:strVal val="visible"/>
                                      </p:to>
                                    </p:set>
                                    <p:animEffect transition="in" filter="barn(inVertical)">
                                      <p:cBhvr>
                                        <p:cTn id="17"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1.3. Các công nghệ sử dụng</a:t>
            </a:r>
            <a:endParaRPr lang="en-US" sz="3200" b="1" dirty="0">
              <a:solidFill>
                <a:srgbClr val="234F68"/>
              </a:solidFill>
              <a:ea typeface="Roboto Black" panose="02000000000000000000" pitchFamily="2" charset="0"/>
              <a:cs typeface="Open Sans ExtraBold" panose="020B0906030804020204" pitchFamily="34" charset="0"/>
            </a:endParaRPr>
          </a:p>
        </p:txBody>
      </p:sp>
      <p:sp>
        <p:nvSpPr>
          <p:cNvPr id="45" name="TextBox 44">
            <a:extLst>
              <a:ext uri="{FF2B5EF4-FFF2-40B4-BE49-F238E27FC236}">
                <a16:creationId xmlns:a16="http://schemas.microsoft.com/office/drawing/2014/main" id="{D32A71C7-A500-4835-856F-A3671FC71532}"/>
              </a:ext>
            </a:extLst>
          </p:cNvPr>
          <p:cNvSpPr txBox="1"/>
          <p:nvPr/>
        </p:nvSpPr>
        <p:spPr>
          <a:xfrm>
            <a:off x="659174" y="1151115"/>
            <a:ext cx="10862677" cy="5262979"/>
          </a:xfrm>
          <a:prstGeom prst="rect">
            <a:avLst/>
          </a:prstGeom>
          <a:noFill/>
        </p:spPr>
        <p:txBody>
          <a:bodyPr wrap="square" rtlCol="0">
            <a:spAutoFit/>
          </a:bodyPr>
          <a:lstStyle/>
          <a:p>
            <a:r>
              <a:rPr lang="en-US" altLang="ko-KR" sz="2400" i="1">
                <a:latin typeface="Times New Roman" panose="02020603050405020304" pitchFamily="18" charset="0"/>
                <a:cs typeface="Times New Roman" panose="02020603050405020304" pitchFamily="18" charset="0"/>
              </a:rPr>
              <a:t>Hệ thống được phát triện dựa </a:t>
            </a:r>
            <a:r>
              <a:rPr lang="en-US" altLang="ko-KR" sz="2400" i="1" smtClean="0">
                <a:latin typeface="Times New Roman" panose="02020603050405020304" pitchFamily="18" charset="0"/>
                <a:cs typeface="Times New Roman" panose="02020603050405020304" pitchFamily="18" charset="0"/>
              </a:rPr>
              <a:t>trên:</a:t>
            </a:r>
          </a:p>
          <a:p>
            <a:pPr marL="342900" lvl="2"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FrameWork Laravel</a:t>
            </a:r>
            <a:endParaRPr lang="en-US" sz="2400">
              <a:latin typeface="Times New Roman" panose="02020603050405020304" pitchFamily="18" charset="0"/>
              <a:cs typeface="Times New Roman" panose="02020603050405020304" pitchFamily="18" charset="0"/>
            </a:endParaRPr>
          </a:p>
          <a:p>
            <a:pPr marL="342900" lvl="2"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Thư viện </a:t>
            </a:r>
            <a:r>
              <a:rPr lang="nl-NL" sz="2400" smtClean="0">
                <a:latin typeface="Times New Roman" panose="02020603050405020304" pitchFamily="18" charset="0"/>
                <a:cs typeface="Times New Roman" panose="02020603050405020304" pitchFamily="18" charset="0"/>
              </a:rPr>
              <a:t>jQuery:</a:t>
            </a:r>
          </a:p>
          <a:p>
            <a:pPr marL="800100" lvl="1" indent="-342900">
              <a:buFont typeface="Arial" panose="020B0604020202020204" pitchFamily="34" charset="0"/>
              <a:buChar char="•"/>
            </a:pPr>
            <a:r>
              <a:rPr lang="nl-NL" sz="2400">
                <a:latin typeface="Times New Roman" panose="02020603050405020304" pitchFamily="18" charset="0"/>
                <a:cs typeface="Times New Roman" panose="02020603050405020304" pitchFamily="18" charset="0"/>
              </a:rPr>
              <a:t>Ajax – xử lý </a:t>
            </a:r>
            <a:r>
              <a:rPr lang="nl-NL" sz="2400" smtClean="0">
                <a:latin typeface="Times New Roman" panose="02020603050405020304" pitchFamily="18" charset="0"/>
                <a:cs typeface="Times New Roman" panose="02020603050405020304" pitchFamily="18" charset="0"/>
              </a:rPr>
              <a:t>Ajax</a:t>
            </a:r>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Atributes </a:t>
            </a:r>
            <a:r>
              <a:rPr lang="nl-NL" sz="2400">
                <a:latin typeface="Times New Roman" panose="02020603050405020304" pitchFamily="18" charset="0"/>
                <a:cs typeface="Times New Roman" panose="02020603050405020304" pitchFamily="18" charset="0"/>
              </a:rPr>
              <a:t>– Xử lý các thuộc tính của đối tượng </a:t>
            </a:r>
            <a:r>
              <a:rPr lang="nl-NL" sz="2400" smtClean="0">
                <a:latin typeface="Times New Roman" panose="02020603050405020304" pitchFamily="18" charset="0"/>
                <a:cs typeface="Times New Roman" panose="02020603050405020304" pitchFamily="18" charset="0"/>
              </a:rPr>
              <a:t>HTML</a:t>
            </a:r>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Effect </a:t>
            </a:r>
            <a:r>
              <a:rPr lang="nl-NL" sz="2400">
                <a:latin typeface="Times New Roman" panose="02020603050405020304" pitchFamily="18" charset="0"/>
                <a:cs typeface="Times New Roman" panose="02020603050405020304" pitchFamily="18" charset="0"/>
              </a:rPr>
              <a:t>– xử lý hiệu </a:t>
            </a:r>
            <a:r>
              <a:rPr lang="nl-NL" sz="2400" smtClean="0">
                <a:latin typeface="Times New Roman" panose="02020603050405020304" pitchFamily="18" charset="0"/>
                <a:cs typeface="Times New Roman" panose="02020603050405020304" pitchFamily="18" charset="0"/>
              </a:rPr>
              <a:t>ứng</a:t>
            </a:r>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Event </a:t>
            </a:r>
            <a:r>
              <a:rPr lang="nl-NL" sz="2400">
                <a:latin typeface="Times New Roman" panose="02020603050405020304" pitchFamily="18" charset="0"/>
                <a:cs typeface="Times New Roman" panose="02020603050405020304" pitchFamily="18" charset="0"/>
              </a:rPr>
              <a:t>– xử lý sự kiện</a:t>
            </a:r>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Form </a:t>
            </a:r>
            <a:r>
              <a:rPr lang="nl-NL" sz="2400">
                <a:latin typeface="Times New Roman" panose="02020603050405020304" pitchFamily="18" charset="0"/>
                <a:cs typeface="Times New Roman" panose="02020603050405020304" pitchFamily="18" charset="0"/>
              </a:rPr>
              <a:t>– xử lý sự kiện liên quan tới </a:t>
            </a:r>
            <a:r>
              <a:rPr lang="nl-NL" sz="2400" smtClean="0">
                <a:latin typeface="Times New Roman" panose="02020603050405020304" pitchFamily="18" charset="0"/>
                <a:cs typeface="Times New Roman" panose="02020603050405020304" pitchFamily="18" charset="0"/>
              </a:rPr>
              <a:t>form</a:t>
            </a: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DOM </a:t>
            </a:r>
            <a:r>
              <a:rPr lang="nl-NL" sz="2400">
                <a:latin typeface="Times New Roman" panose="02020603050405020304" pitchFamily="18" charset="0"/>
                <a:cs typeface="Times New Roman" panose="02020603050405020304" pitchFamily="18" charset="0"/>
              </a:rPr>
              <a:t>– xử lý Data Object </a:t>
            </a:r>
            <a:r>
              <a:rPr lang="nl-NL" sz="2400" smtClean="0">
                <a:latin typeface="Times New Roman" panose="02020603050405020304" pitchFamily="18" charset="0"/>
                <a:cs typeface="Times New Roman" panose="02020603050405020304" pitchFamily="18" charset="0"/>
              </a:rPr>
              <a:t>Model</a:t>
            </a:r>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nl-NL" sz="2400" smtClean="0">
                <a:latin typeface="Times New Roman" panose="02020603050405020304" pitchFamily="18" charset="0"/>
                <a:cs typeface="Times New Roman" panose="02020603050405020304" pitchFamily="18" charset="0"/>
              </a:rPr>
              <a:t>Selector </a:t>
            </a:r>
            <a:r>
              <a:rPr lang="nl-NL" sz="2400">
                <a:latin typeface="Times New Roman" panose="02020603050405020304" pitchFamily="18" charset="0"/>
                <a:cs typeface="Times New Roman" panose="02020603050405020304" pitchFamily="18" charset="0"/>
              </a:rPr>
              <a:t>– xử lý luồng lách giữa các đối tượng HTML</a:t>
            </a:r>
            <a:endParaRPr lang="en-US" sz="2400">
              <a:latin typeface="Times New Roman" panose="02020603050405020304" pitchFamily="18" charset="0"/>
              <a:cs typeface="Times New Roman" panose="02020603050405020304" pitchFamily="18" charset="0"/>
            </a:endParaRPr>
          </a:p>
          <a:p>
            <a:pPr marL="342900" lvl="2"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Bootstrap</a:t>
            </a: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Api </a:t>
            </a:r>
            <a:r>
              <a:rPr lang="nl-NL" sz="2400" smtClean="0">
                <a:latin typeface="Times New Roman" panose="02020603050405020304" pitchFamily="18" charset="0"/>
                <a:cs typeface="Times New Roman" panose="02020603050405020304" pitchFamily="18" charset="0"/>
              </a:rPr>
              <a:t>web</a:t>
            </a:r>
          </a:p>
          <a:p>
            <a:pPr marL="342900"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Ứng dụng web lũy tiến (PWA)</a:t>
            </a: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nl-NL" sz="2400">
                <a:latin typeface="Times New Roman" panose="02020603050405020304" pitchFamily="18" charset="0"/>
                <a:cs typeface="Times New Roman" panose="02020603050405020304" pitchFamily="18" charset="0"/>
              </a:rPr>
              <a:t>Công cụ phân tích và thiết kế hệ thống StarUML</a:t>
            </a:r>
            <a:endParaRPr lang="ko-KR" altLang="en-US" sz="2400" dirty="0">
              <a:latin typeface="Times New Roman" panose="02020603050405020304" pitchFamily="18" charset="0"/>
              <a:cs typeface="Times New Roman" panose="02020603050405020304" pitchFamily="18" charset="0"/>
            </a:endParaRPr>
          </a:p>
        </p:txBody>
      </p:sp>
      <p:sp>
        <p:nvSpPr>
          <p:cNvPr id="7" name="Slide Number Placeholder 4">
            <a:extLst>
              <a:ext uri="{FF2B5EF4-FFF2-40B4-BE49-F238E27FC236}">
                <a16:creationId xmlns:a16="http://schemas.microsoft.com/office/drawing/2014/main" id="{F80395D3-6818-92D7-86D6-988758B462B8}"/>
              </a:ext>
            </a:extLst>
          </p:cNvPr>
          <p:cNvSpPr txBox="1">
            <a:spLocks/>
          </p:cNvSpPr>
          <p:nvPr/>
        </p:nvSpPr>
        <p:spPr>
          <a:xfrm>
            <a:off x="11590071" y="6366107"/>
            <a:ext cx="464400"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6</a:t>
            </a:fld>
            <a:endParaRPr lang="en-US" dirty="0">
              <a:solidFill>
                <a:srgbClr val="234F68"/>
              </a:solidFill>
              <a:ea typeface="Roboto" panose="02000000000000000000" pitchFamily="2" charset="0"/>
            </a:endParaRPr>
          </a:p>
        </p:txBody>
      </p:sp>
    </p:spTree>
    <p:extLst>
      <p:ext uri="{BB962C8B-B14F-4D97-AF65-F5344CB8AC3E}">
        <p14:creationId xmlns:p14="http://schemas.microsoft.com/office/powerpoint/2010/main" val="418919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1485784"/>
            <a:ext cx="12192000" cy="3072341"/>
          </a:xfrm>
          <a:prstGeom prst="rect">
            <a:avLst/>
          </a:prstGeom>
          <a:solidFill>
            <a:srgbClr val="234F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
        <p:nvSpPr>
          <p:cNvPr id="9" name="Title 4"/>
          <p:cNvSpPr txBox="1">
            <a:spLocks/>
          </p:cNvSpPr>
          <p:nvPr/>
        </p:nvSpPr>
        <p:spPr>
          <a:xfrm>
            <a:off x="3023658" y="3218693"/>
            <a:ext cx="6144683" cy="72277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defTabSz="1219170"/>
            <a:r>
              <a:rPr lang="en-US" altLang="ko-KR" sz="4800">
                <a:solidFill>
                  <a:prstClr val="white"/>
                </a:solidFill>
                <a:latin typeface="Arial"/>
              </a:rPr>
              <a:t>2. Phân tích thiết kế hệ thống</a:t>
            </a:r>
            <a:endParaRPr lang="ko-KR" altLang="en-US" sz="4800" dirty="0">
              <a:solidFill>
                <a:prstClr val="white"/>
              </a:solidFill>
              <a:latin typeface="Arial"/>
            </a:endParaRPr>
          </a:p>
        </p:txBody>
      </p:sp>
      <p:sp>
        <p:nvSpPr>
          <p:cNvPr id="11" name="Freeform 10"/>
          <p:cNvSpPr/>
          <p:nvPr/>
        </p:nvSpPr>
        <p:spPr>
          <a:xfrm>
            <a:off x="5640284" y="1827491"/>
            <a:ext cx="911432" cy="974079"/>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dirty="0">
              <a:solidFill>
                <a:prstClr val="white"/>
              </a:solidFill>
              <a:latin typeface="Arial"/>
            </a:endParaRPr>
          </a:p>
        </p:txBody>
      </p:sp>
    </p:spTree>
    <p:extLst>
      <p:ext uri="{BB962C8B-B14F-4D97-AF65-F5344CB8AC3E}">
        <p14:creationId xmlns:p14="http://schemas.microsoft.com/office/powerpoint/2010/main" val="268816822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32A71C7-A500-4835-856F-A3671FC71532}"/>
              </a:ext>
            </a:extLst>
          </p:cNvPr>
          <p:cNvSpPr txBox="1"/>
          <p:nvPr/>
        </p:nvSpPr>
        <p:spPr>
          <a:xfrm>
            <a:off x="659174" y="1141688"/>
            <a:ext cx="5098829" cy="1508105"/>
          </a:xfrm>
          <a:prstGeom prst="rect">
            <a:avLst/>
          </a:prstGeom>
          <a:noFill/>
        </p:spPr>
        <p:txBody>
          <a:bodyPr wrap="square" rtlCol="0">
            <a:spAutoFit/>
          </a:bodyPr>
          <a:lstStyle/>
          <a:p>
            <a:r>
              <a:rPr lang="en-US" sz="2400" dirty="0" err="1">
                <a:effectLst/>
                <a:ea typeface="Calibri" panose="020F0502020204030204" pitchFamily="34" charset="0"/>
                <a:cs typeface="Arial" pitchFamily="34" charset="0"/>
              </a:rPr>
              <a:t>Hệ</a:t>
            </a:r>
            <a:r>
              <a:rPr lang="en-US" sz="2400" dirty="0">
                <a:effectLst/>
                <a:ea typeface="Calibri" panose="020F0502020204030204" pitchFamily="34" charset="0"/>
                <a:cs typeface="Arial" pitchFamily="34" charset="0"/>
              </a:rPr>
              <a:t> </a:t>
            </a:r>
            <a:r>
              <a:rPr lang="en-US" sz="2400" dirty="0" err="1">
                <a:effectLst/>
                <a:ea typeface="Calibri" panose="020F0502020204030204" pitchFamily="34" charset="0"/>
                <a:cs typeface="Arial" pitchFamily="34" charset="0"/>
              </a:rPr>
              <a:t>thống</a:t>
            </a:r>
            <a:r>
              <a:rPr lang="en-US" sz="2400" dirty="0">
                <a:effectLst/>
                <a:ea typeface="Calibri" panose="020F0502020204030204" pitchFamily="34" charset="0"/>
                <a:cs typeface="Arial" pitchFamily="34" charset="0"/>
              </a:rPr>
              <a:t> </a:t>
            </a:r>
            <a:r>
              <a:rPr lang="en-US" sz="2400" dirty="0" err="1" smtClean="0">
                <a:ea typeface="Calibri" panose="020F0502020204030204" pitchFamily="34" charset="0"/>
                <a:cs typeface="Arial" pitchFamily="34" charset="0"/>
              </a:rPr>
              <a:t>có</a:t>
            </a:r>
            <a:r>
              <a:rPr lang="en-US" sz="2400" dirty="0" smtClean="0">
                <a:ea typeface="Calibri" panose="020F0502020204030204" pitchFamily="34" charset="0"/>
                <a:cs typeface="Arial" pitchFamily="34" charset="0"/>
              </a:rPr>
              <a:t> </a:t>
            </a:r>
            <a:r>
              <a:rPr lang="en-US" sz="2400" dirty="0" err="1" smtClean="0">
                <a:ea typeface="Calibri" panose="020F0502020204030204" pitchFamily="34" charset="0"/>
                <a:cs typeface="Arial" pitchFamily="34" charset="0"/>
              </a:rPr>
              <a:t>tác</a:t>
            </a:r>
            <a:r>
              <a:rPr lang="en-US" sz="2400" dirty="0" smtClean="0">
                <a:ea typeface="Calibri" panose="020F0502020204030204" pitchFamily="34" charset="0"/>
                <a:cs typeface="Arial" pitchFamily="34" charset="0"/>
              </a:rPr>
              <a:t> </a:t>
            </a:r>
            <a:r>
              <a:rPr lang="en-US" sz="2400" dirty="0" err="1">
                <a:ea typeface="Calibri" panose="020F0502020204030204" pitchFamily="34" charset="0"/>
                <a:cs typeface="Arial" pitchFamily="34" charset="0"/>
              </a:rPr>
              <a:t>nhân</a:t>
            </a:r>
            <a:r>
              <a:rPr lang="en-US" sz="2400" dirty="0">
                <a:ea typeface="Calibri" panose="020F0502020204030204" pitchFamily="34" charset="0"/>
                <a:cs typeface="Arial" pitchFamily="34" charset="0"/>
              </a:rPr>
              <a:t> </a:t>
            </a:r>
            <a:r>
              <a:rPr lang="en-US" sz="2400" dirty="0" err="1">
                <a:ea typeface="Calibri" panose="020F0502020204030204" pitchFamily="34" charset="0"/>
                <a:cs typeface="Arial" pitchFamily="34" charset="0"/>
              </a:rPr>
              <a:t>chính</a:t>
            </a:r>
            <a:r>
              <a:rPr lang="en-US" sz="2400" dirty="0">
                <a:ea typeface="Calibri" panose="020F0502020204030204" pitchFamily="34" charset="0"/>
                <a:cs typeface="Arial" pitchFamily="34" charset="0"/>
              </a:rPr>
              <a:t>: </a:t>
            </a:r>
          </a:p>
          <a:p>
            <a:pPr marL="342900" indent="-342900">
              <a:spcBef>
                <a:spcPts val="1200"/>
              </a:spcBef>
              <a:buFont typeface="Wingdings" panose="05000000000000000000" pitchFamily="2" charset="2"/>
              <a:buChar char="Ø"/>
            </a:pPr>
            <a:r>
              <a:rPr lang="en-US" sz="2400" dirty="0" err="1" smtClean="0">
                <a:ea typeface="Calibri" panose="020F0502020204030204" pitchFamily="34" charset="0"/>
                <a:cs typeface="Arial" pitchFamily="34" charset="0"/>
              </a:rPr>
              <a:t>Người</a:t>
            </a:r>
            <a:r>
              <a:rPr lang="en-US" sz="2400" dirty="0" smtClean="0">
                <a:ea typeface="Calibri" panose="020F0502020204030204" pitchFamily="34" charset="0"/>
                <a:cs typeface="Arial" pitchFamily="34" charset="0"/>
              </a:rPr>
              <a:t> </a:t>
            </a:r>
            <a:r>
              <a:rPr lang="en-US" sz="2400" dirty="0" err="1" smtClean="0">
                <a:ea typeface="Calibri" panose="020F0502020204030204" pitchFamily="34" charset="0"/>
                <a:cs typeface="Arial" pitchFamily="34" charset="0"/>
              </a:rPr>
              <a:t>Chơi</a:t>
            </a:r>
            <a:endParaRPr lang="en-US" sz="2400" dirty="0" smtClean="0">
              <a:ea typeface="Calibri" panose="020F0502020204030204" pitchFamily="34" charset="0"/>
              <a:cs typeface="Arial" pitchFamily="34" charset="0"/>
            </a:endParaRPr>
          </a:p>
          <a:p>
            <a:pPr marL="342900" indent="-342900">
              <a:spcBef>
                <a:spcPts val="1200"/>
              </a:spcBef>
              <a:buFont typeface="Wingdings" panose="05000000000000000000" pitchFamily="2" charset="2"/>
              <a:buChar char="Ø"/>
            </a:pPr>
            <a:endParaRPr lang="en-US" sz="2400" dirty="0">
              <a:effectLst/>
              <a:ea typeface="Calibri" panose="020F0502020204030204" pitchFamily="34" charset="0"/>
              <a:cs typeface="Cordia New" panose="020B0304020202020204" pitchFamily="34" charset="-34"/>
            </a:endParaRPr>
          </a:p>
        </p:txBody>
      </p:sp>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2.1. Phân rã chức năng của hệ thống</a:t>
            </a:r>
            <a:endParaRPr lang="en-US" sz="3200" b="1" dirty="0">
              <a:solidFill>
                <a:srgbClr val="234F68"/>
              </a:solidFill>
              <a:ea typeface="Roboto Black" panose="02000000000000000000" pitchFamily="2" charset="0"/>
              <a:cs typeface="Open Sans ExtraBold" panose="020B0906030804020204" pitchFamily="34" charset="0"/>
            </a:endParaRPr>
          </a:p>
        </p:txBody>
      </p:sp>
      <p:pic>
        <p:nvPicPr>
          <p:cNvPr id="7" name="Picture 6">
            <a:extLst>
              <a:ext uri="{FF2B5EF4-FFF2-40B4-BE49-F238E27FC236}">
                <a16:creationId xmlns:a16="http://schemas.microsoft.com/office/drawing/2014/main" id="{2786C313-F54A-EBBE-11F4-E481FCF9171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957935" y="1141688"/>
            <a:ext cx="5377758" cy="5377758"/>
          </a:xfrm>
          <a:prstGeom prst="rect">
            <a:avLst/>
          </a:prstGeom>
        </p:spPr>
      </p:pic>
      <p:sp>
        <p:nvSpPr>
          <p:cNvPr id="9" name="Slide Number Placeholder 4">
            <a:extLst>
              <a:ext uri="{FF2B5EF4-FFF2-40B4-BE49-F238E27FC236}">
                <a16:creationId xmlns:a16="http://schemas.microsoft.com/office/drawing/2014/main" id="{5B82C936-4F30-A4D3-5297-5802C2A1817F}"/>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8</a:t>
            </a:fld>
            <a:endParaRPr lang="en-US" dirty="0">
              <a:solidFill>
                <a:srgbClr val="234F68"/>
              </a:solidFill>
              <a:ea typeface="Roboto" panose="02000000000000000000" pitchFamily="2" charset="0"/>
            </a:endParaRPr>
          </a:p>
        </p:txBody>
      </p:sp>
    </p:spTree>
    <p:extLst>
      <p:ext uri="{BB962C8B-B14F-4D97-AF65-F5344CB8AC3E}">
        <p14:creationId xmlns:p14="http://schemas.microsoft.com/office/powerpoint/2010/main" val="2365695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arn(inVertical)">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barn(inVertical)">
                                      <p:cBhvr>
                                        <p:cTn id="17"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32A71C7-A500-4835-856F-A3671FC71532}"/>
              </a:ext>
            </a:extLst>
          </p:cNvPr>
          <p:cNvSpPr txBox="1"/>
          <p:nvPr/>
        </p:nvSpPr>
        <p:spPr>
          <a:xfrm>
            <a:off x="659175" y="1141688"/>
            <a:ext cx="5632983" cy="2311402"/>
          </a:xfrm>
          <a:prstGeom prst="rect">
            <a:avLst/>
          </a:prstGeom>
          <a:noFill/>
        </p:spPr>
        <p:txBody>
          <a:bodyPr wrap="square" rtlCol="0">
            <a:spAutoFit/>
          </a:bodyPr>
          <a:lstStyle/>
          <a:p>
            <a:r>
              <a:rPr lang="en-US" altLang="ko-KR" sz="2400" dirty="0" err="1">
                <a:cs typeface="Arial" pitchFamily="34" charset="0"/>
              </a:rPr>
              <a:t>Người</a:t>
            </a:r>
            <a:r>
              <a:rPr lang="en-US" altLang="ko-KR" sz="2400" dirty="0">
                <a:cs typeface="Arial" pitchFamily="34" charset="0"/>
              </a:rPr>
              <a:t> </a:t>
            </a:r>
            <a:r>
              <a:rPr lang="en-US" altLang="ko-KR" sz="2400" dirty="0" err="1" smtClean="0">
                <a:cs typeface="Arial" pitchFamily="34" charset="0"/>
              </a:rPr>
              <a:t>dùng</a:t>
            </a:r>
            <a:r>
              <a:rPr lang="en-US" altLang="ko-KR" sz="2400" dirty="0" smtClean="0">
                <a:cs typeface="Arial" pitchFamily="34" charset="0"/>
              </a:rPr>
              <a:t>:</a:t>
            </a:r>
            <a:endParaRPr lang="en-US" altLang="ko-KR" sz="2400" dirty="0">
              <a:cs typeface="Arial" pitchFamily="34" charset="0"/>
            </a:endParaRPr>
          </a:p>
          <a:p>
            <a:pPr marL="342900" lvl="0" indent="-342900" algn="just">
              <a:lnSpc>
                <a:spcPct val="120000"/>
              </a:lnSpc>
              <a:spcBef>
                <a:spcPts val="600"/>
              </a:spcBef>
              <a:buFont typeface="Wingdings" panose="05000000000000000000" pitchFamily="2" charset="2"/>
              <a:buChar char="Ø"/>
            </a:pPr>
            <a:r>
              <a:rPr lang="en-AU" sz="2400" dirty="0" err="1">
                <a:effectLst/>
                <a:ea typeface="Calibri" panose="020F0502020204030204" pitchFamily="34" charset="0"/>
                <a:cs typeface="Cordia New" panose="020B0304020202020204" pitchFamily="34" charset="-34"/>
              </a:rPr>
              <a:t>Đăng</a:t>
            </a:r>
            <a:r>
              <a:rPr lang="en-AU" sz="2400" dirty="0">
                <a:effectLst/>
                <a:ea typeface="Calibri" panose="020F0502020204030204" pitchFamily="34" charset="0"/>
                <a:cs typeface="Cordia New" panose="020B0304020202020204" pitchFamily="34" charset="-34"/>
              </a:rPr>
              <a:t> </a:t>
            </a:r>
            <a:r>
              <a:rPr lang="en-AU" sz="2400" dirty="0" err="1">
                <a:effectLst/>
                <a:ea typeface="Calibri" panose="020F0502020204030204" pitchFamily="34" charset="0"/>
                <a:cs typeface="Cordia New" panose="020B0304020202020204" pitchFamily="34" charset="-34"/>
              </a:rPr>
              <a:t>nhập</a:t>
            </a:r>
            <a:r>
              <a:rPr lang="en-AU" sz="2400" dirty="0">
                <a:effectLst/>
                <a:ea typeface="Calibri" panose="020F0502020204030204" pitchFamily="34" charset="0"/>
                <a:cs typeface="Cordia New" panose="020B0304020202020204" pitchFamily="34" charset="-34"/>
              </a:rPr>
              <a:t>, </a:t>
            </a:r>
            <a:r>
              <a:rPr lang="en-AU" sz="2400" dirty="0" err="1">
                <a:effectLst/>
                <a:ea typeface="Calibri" panose="020F0502020204030204" pitchFamily="34" charset="0"/>
                <a:cs typeface="Cordia New" panose="020B0304020202020204" pitchFamily="34" charset="-34"/>
              </a:rPr>
              <a:t>đăng</a:t>
            </a:r>
            <a:r>
              <a:rPr lang="en-AU" sz="2400" dirty="0">
                <a:effectLst/>
                <a:ea typeface="Calibri" panose="020F0502020204030204" pitchFamily="34" charset="0"/>
                <a:cs typeface="Cordia New" panose="020B0304020202020204" pitchFamily="34" charset="-34"/>
              </a:rPr>
              <a:t> </a:t>
            </a:r>
            <a:r>
              <a:rPr lang="en-AU" sz="2400" dirty="0" err="1">
                <a:effectLst/>
                <a:ea typeface="Calibri" panose="020F0502020204030204" pitchFamily="34" charset="0"/>
                <a:cs typeface="Cordia New" panose="020B0304020202020204" pitchFamily="34" charset="-34"/>
              </a:rPr>
              <a:t>ký</a:t>
            </a:r>
            <a:endParaRPr lang="en-US" sz="2400" dirty="0">
              <a:effectLst/>
              <a:ea typeface="Calibri" panose="020F0502020204030204" pitchFamily="34" charset="0"/>
              <a:cs typeface="Cordia New" panose="020B0304020202020204" pitchFamily="34" charset="-34"/>
            </a:endParaRPr>
          </a:p>
          <a:p>
            <a:pPr marL="342900" lvl="0" indent="-342900" algn="just">
              <a:lnSpc>
                <a:spcPct val="120000"/>
              </a:lnSpc>
              <a:buFont typeface="Wingdings" panose="05000000000000000000" pitchFamily="2" charset="2"/>
              <a:buChar char="Ø"/>
            </a:pPr>
            <a:r>
              <a:rPr lang="en-US" sz="2400" dirty="0" err="1">
                <a:effectLst/>
                <a:ea typeface="Calibri" panose="020F0502020204030204" pitchFamily="34" charset="0"/>
                <a:cs typeface="Cordia New" panose="020B0304020202020204" pitchFamily="34" charset="-34"/>
              </a:rPr>
              <a:t>Quản</a:t>
            </a:r>
            <a:r>
              <a:rPr lang="en-US" sz="2400" dirty="0">
                <a:effectLst/>
                <a:ea typeface="Calibri" panose="020F0502020204030204" pitchFamily="34" charset="0"/>
                <a:cs typeface="Cordia New" panose="020B0304020202020204" pitchFamily="34" charset="-34"/>
              </a:rPr>
              <a:t> </a:t>
            </a:r>
            <a:r>
              <a:rPr lang="en-US" sz="2400" dirty="0" err="1">
                <a:effectLst/>
                <a:ea typeface="Calibri" panose="020F0502020204030204" pitchFamily="34" charset="0"/>
                <a:cs typeface="Cordia New" panose="020B0304020202020204" pitchFamily="34" charset="-34"/>
              </a:rPr>
              <a:t>lý</a:t>
            </a:r>
            <a:r>
              <a:rPr lang="en-US" sz="2400" dirty="0">
                <a:effectLst/>
                <a:ea typeface="Calibri" panose="020F0502020204030204" pitchFamily="34" charset="0"/>
                <a:cs typeface="Cordia New" panose="020B0304020202020204" pitchFamily="34" charset="-34"/>
              </a:rPr>
              <a:t> </a:t>
            </a:r>
            <a:r>
              <a:rPr lang="en-US" sz="2400" dirty="0" err="1">
                <a:effectLst/>
                <a:ea typeface="Calibri" panose="020F0502020204030204" pitchFamily="34" charset="0"/>
                <a:cs typeface="Cordia New" panose="020B0304020202020204" pitchFamily="34" charset="-34"/>
              </a:rPr>
              <a:t>thông</a:t>
            </a:r>
            <a:r>
              <a:rPr lang="en-US" sz="2400" dirty="0">
                <a:effectLst/>
                <a:ea typeface="Calibri" panose="020F0502020204030204" pitchFamily="34" charset="0"/>
                <a:cs typeface="Cordia New" panose="020B0304020202020204" pitchFamily="34" charset="-34"/>
              </a:rPr>
              <a:t> tin </a:t>
            </a:r>
            <a:r>
              <a:rPr lang="en-US" sz="2400" dirty="0" err="1">
                <a:effectLst/>
                <a:ea typeface="Calibri" panose="020F0502020204030204" pitchFamily="34" charset="0"/>
                <a:cs typeface="Cordia New" panose="020B0304020202020204" pitchFamily="34" charset="-34"/>
              </a:rPr>
              <a:t>cá</a:t>
            </a:r>
            <a:r>
              <a:rPr lang="en-US" sz="2400" dirty="0">
                <a:effectLst/>
                <a:ea typeface="Calibri" panose="020F0502020204030204" pitchFamily="34" charset="0"/>
                <a:cs typeface="Cordia New" panose="020B0304020202020204" pitchFamily="34" charset="-34"/>
              </a:rPr>
              <a:t> </a:t>
            </a:r>
            <a:r>
              <a:rPr lang="en-US" sz="2400" dirty="0" err="1" smtClean="0">
                <a:effectLst/>
                <a:ea typeface="Calibri" panose="020F0502020204030204" pitchFamily="34" charset="0"/>
                <a:cs typeface="Cordia New" panose="020B0304020202020204" pitchFamily="34" charset="-34"/>
              </a:rPr>
              <a:t>nhân</a:t>
            </a:r>
            <a:endParaRPr lang="en-US" sz="2400" dirty="0" smtClean="0">
              <a:effectLst/>
              <a:ea typeface="Calibri" panose="020F0502020204030204" pitchFamily="34" charset="0"/>
              <a:cs typeface="Cordia New" panose="020B0304020202020204" pitchFamily="34" charset="-34"/>
            </a:endParaRPr>
          </a:p>
          <a:p>
            <a:pPr marL="342900" lvl="0" indent="-342900" algn="just">
              <a:lnSpc>
                <a:spcPct val="120000"/>
              </a:lnSpc>
              <a:buFont typeface="Wingdings" panose="05000000000000000000" pitchFamily="2" charset="2"/>
              <a:buChar char="Ø"/>
            </a:pPr>
            <a:r>
              <a:rPr lang="en-US" sz="2400" dirty="0" err="1" smtClean="0">
                <a:ea typeface="Calibri" panose="020F0502020204030204" pitchFamily="34" charset="0"/>
                <a:cs typeface="Cordia New" panose="020B0304020202020204" pitchFamily="34" charset="-34"/>
              </a:rPr>
              <a:t>Chơi</a:t>
            </a:r>
            <a:r>
              <a:rPr lang="en-US" sz="2400" dirty="0" smtClean="0">
                <a:ea typeface="Calibri" panose="020F0502020204030204" pitchFamily="34" charset="0"/>
                <a:cs typeface="Cordia New" panose="020B0304020202020204" pitchFamily="34" charset="-34"/>
              </a:rPr>
              <a:t> Game</a:t>
            </a:r>
          </a:p>
          <a:p>
            <a:pPr marL="342900" lvl="0" indent="-342900" algn="just">
              <a:lnSpc>
                <a:spcPct val="120000"/>
              </a:lnSpc>
              <a:buFont typeface="Wingdings" panose="05000000000000000000" pitchFamily="2" charset="2"/>
              <a:buChar char="Ø"/>
            </a:pPr>
            <a:r>
              <a:rPr lang="en-US" sz="2400" dirty="0" err="1" smtClean="0">
                <a:effectLst/>
                <a:ea typeface="Calibri" panose="020F0502020204030204" pitchFamily="34" charset="0"/>
                <a:cs typeface="Cordia New" panose="020B0304020202020204" pitchFamily="34" charset="-34"/>
              </a:rPr>
              <a:t>Tìm</a:t>
            </a:r>
            <a:r>
              <a:rPr lang="en-US" sz="2400" dirty="0" smtClean="0">
                <a:effectLst/>
                <a:ea typeface="Calibri" panose="020F0502020204030204" pitchFamily="34" charset="0"/>
                <a:cs typeface="Cordia New" panose="020B0304020202020204" pitchFamily="34" charset="-34"/>
              </a:rPr>
              <a:t> </a:t>
            </a:r>
            <a:r>
              <a:rPr lang="en-US" sz="2400" dirty="0" err="1" smtClean="0">
                <a:effectLst/>
                <a:ea typeface="Calibri" panose="020F0502020204030204" pitchFamily="34" charset="0"/>
                <a:cs typeface="Cordia New" panose="020B0304020202020204" pitchFamily="34" charset="-34"/>
              </a:rPr>
              <a:t>kiếm</a:t>
            </a:r>
            <a:r>
              <a:rPr lang="en-US" sz="2400" dirty="0" smtClean="0">
                <a:effectLst/>
                <a:ea typeface="Calibri" panose="020F0502020204030204" pitchFamily="34" charset="0"/>
                <a:cs typeface="Cordia New" panose="020B0304020202020204" pitchFamily="34" charset="-34"/>
              </a:rPr>
              <a:t> </a:t>
            </a:r>
            <a:r>
              <a:rPr lang="en-US" sz="2400" dirty="0" err="1" smtClean="0">
                <a:effectLst/>
                <a:ea typeface="Calibri" panose="020F0502020204030204" pitchFamily="34" charset="0"/>
                <a:cs typeface="Cordia New" panose="020B0304020202020204" pitchFamily="34" charset="-34"/>
              </a:rPr>
              <a:t>các</a:t>
            </a:r>
            <a:r>
              <a:rPr lang="en-US" sz="2400" dirty="0" smtClean="0">
                <a:effectLst/>
                <a:ea typeface="Calibri" panose="020F0502020204030204" pitchFamily="34" charset="0"/>
                <a:cs typeface="Cordia New" panose="020B0304020202020204" pitchFamily="34" charset="-34"/>
              </a:rPr>
              <a:t> game </a:t>
            </a:r>
            <a:r>
              <a:rPr lang="en-US" sz="2400" dirty="0" err="1" smtClean="0">
                <a:effectLst/>
                <a:ea typeface="Calibri" panose="020F0502020204030204" pitchFamily="34" charset="0"/>
                <a:cs typeface="Cordia New" panose="020B0304020202020204" pitchFamily="34" charset="-34"/>
              </a:rPr>
              <a:t>muốn</a:t>
            </a:r>
            <a:r>
              <a:rPr lang="en-US" sz="2400" dirty="0" smtClean="0">
                <a:effectLst/>
                <a:ea typeface="Calibri" panose="020F0502020204030204" pitchFamily="34" charset="0"/>
                <a:cs typeface="Cordia New" panose="020B0304020202020204" pitchFamily="34" charset="-34"/>
              </a:rPr>
              <a:t> </a:t>
            </a:r>
            <a:r>
              <a:rPr lang="en-US" sz="2400" dirty="0" err="1" smtClean="0">
                <a:effectLst/>
                <a:ea typeface="Calibri" panose="020F0502020204030204" pitchFamily="34" charset="0"/>
                <a:cs typeface="Cordia New" panose="020B0304020202020204" pitchFamily="34" charset="-34"/>
              </a:rPr>
              <a:t>chơi</a:t>
            </a:r>
            <a:endParaRPr lang="en-US" sz="2400" dirty="0">
              <a:effectLst/>
              <a:ea typeface="Calibri" panose="020F0502020204030204" pitchFamily="34" charset="0"/>
              <a:cs typeface="Cordia New" panose="020B0304020202020204" pitchFamily="34" charset="-34"/>
            </a:endParaRPr>
          </a:p>
        </p:txBody>
      </p:sp>
      <p:sp>
        <p:nvSpPr>
          <p:cNvPr id="23" name="Title 1">
            <a:extLst>
              <a:ext uri="{FF2B5EF4-FFF2-40B4-BE49-F238E27FC236}">
                <a16:creationId xmlns:a16="http://schemas.microsoft.com/office/drawing/2014/main" id="{42ED3824-DA72-317C-8DD6-0B4213FE2874}"/>
              </a:ext>
            </a:extLst>
          </p:cNvPr>
          <p:cNvSpPr txBox="1">
            <a:spLocks/>
          </p:cNvSpPr>
          <p:nvPr/>
        </p:nvSpPr>
        <p:spPr>
          <a:xfrm>
            <a:off x="659175" y="399418"/>
            <a:ext cx="10862677" cy="4462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234F68"/>
                </a:solidFill>
                <a:ea typeface="Roboto Black" panose="02000000000000000000" pitchFamily="2" charset="0"/>
                <a:cs typeface="Open Sans ExtraBold" panose="020B0906030804020204" pitchFamily="34" charset="0"/>
              </a:rPr>
              <a:t>2.1. Phân rã chức năng của hệ thống</a:t>
            </a:r>
            <a:endParaRPr lang="en-US" sz="3200" b="1" dirty="0">
              <a:solidFill>
                <a:srgbClr val="234F68"/>
              </a:solidFill>
              <a:ea typeface="Roboto Black" panose="02000000000000000000" pitchFamily="2" charset="0"/>
              <a:cs typeface="Open Sans ExtraBold" panose="020B0906030804020204" pitchFamily="34" charset="0"/>
            </a:endParaRPr>
          </a:p>
        </p:txBody>
      </p:sp>
      <p:pic>
        <p:nvPicPr>
          <p:cNvPr id="4" name="Picture 3">
            <a:extLst>
              <a:ext uri="{FF2B5EF4-FFF2-40B4-BE49-F238E27FC236}">
                <a16:creationId xmlns:a16="http://schemas.microsoft.com/office/drawing/2014/main" id="{09D691B8-2832-8451-5610-94A83E8DFAD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528327" y="1141688"/>
            <a:ext cx="4993525" cy="4993525"/>
          </a:xfrm>
          <a:prstGeom prst="rect">
            <a:avLst/>
          </a:prstGeom>
        </p:spPr>
      </p:pic>
      <p:sp>
        <p:nvSpPr>
          <p:cNvPr id="6" name="Slide Number Placeholder 4">
            <a:extLst>
              <a:ext uri="{FF2B5EF4-FFF2-40B4-BE49-F238E27FC236}">
                <a16:creationId xmlns:a16="http://schemas.microsoft.com/office/drawing/2014/main" id="{AFF59FD8-D2DF-729C-5262-4780366DCBBE}"/>
              </a:ext>
            </a:extLst>
          </p:cNvPr>
          <p:cNvSpPr txBox="1">
            <a:spLocks/>
          </p:cNvSpPr>
          <p:nvPr/>
        </p:nvSpPr>
        <p:spPr>
          <a:xfrm>
            <a:off x="11535625" y="6366107"/>
            <a:ext cx="518846" cy="414000"/>
          </a:xfrm>
          <a:prstGeom prst="round2Diag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solidFill>
                  <a:srgbClr val="234F68"/>
                </a:solidFill>
                <a:ea typeface="Roboto" panose="02000000000000000000" pitchFamily="2" charset="0"/>
              </a:rPr>
              <a:pPr/>
              <a:t>9</a:t>
            </a:fld>
            <a:endParaRPr lang="en-US" dirty="0">
              <a:solidFill>
                <a:srgbClr val="234F68"/>
              </a:solidFill>
              <a:ea typeface="Roboto" panose="02000000000000000000" pitchFamily="2" charset="0"/>
            </a:endParaRPr>
          </a:p>
        </p:txBody>
      </p:sp>
      <p:pic>
        <p:nvPicPr>
          <p:cNvPr id="1026" name="Picture 2" descr="Premium Vector | Classic video game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230" y="1141688"/>
            <a:ext cx="5119717" cy="511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3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arn(inVertical)">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barn(inVertical)">
                                      <p:cBhvr>
                                        <p:cTn id="17" dur="500"/>
                                        <p:tgtEl>
                                          <p:spTgt spid="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5">
                                            <p:txEl>
                                              <p:pRg st="2" end="2"/>
                                            </p:txEl>
                                          </p:spTgt>
                                        </p:tgtEl>
                                        <p:attrNameLst>
                                          <p:attrName>style.visibility</p:attrName>
                                        </p:attrNameLst>
                                      </p:cBhvr>
                                      <p:to>
                                        <p:strVal val="visible"/>
                                      </p:to>
                                    </p:set>
                                    <p:animEffect transition="in" filter="barn(inVertical)">
                                      <p:cBhvr>
                                        <p:cTn id="22" dur="500"/>
                                        <p:tgtEl>
                                          <p:spTgt spid="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5">
                                            <p:txEl>
                                              <p:pRg st="3" end="3"/>
                                            </p:txEl>
                                          </p:spTgt>
                                        </p:tgtEl>
                                        <p:attrNameLst>
                                          <p:attrName>style.visibility</p:attrName>
                                        </p:attrNameLst>
                                      </p:cBhvr>
                                      <p:to>
                                        <p:strVal val="visible"/>
                                      </p:to>
                                    </p:set>
                                    <p:animEffect transition="in" filter="barn(inVertical)">
                                      <p:cBhvr>
                                        <p:cTn id="27" dur="500"/>
                                        <p:tgtEl>
                                          <p:spTgt spid="4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5">
                                            <p:txEl>
                                              <p:pRg st="4" end="4"/>
                                            </p:txEl>
                                          </p:spTgt>
                                        </p:tgtEl>
                                        <p:attrNameLst>
                                          <p:attrName>style.visibility</p:attrName>
                                        </p:attrNameLst>
                                      </p:cBhvr>
                                      <p:to>
                                        <p:strVal val="visible"/>
                                      </p:to>
                                    </p:set>
                                    <p:animEffect transition="in" filter="barn(inVertical)">
                                      <p:cBhvr>
                                        <p:cTn id="32" dur="500"/>
                                        <p:tgtEl>
                                          <p:spTgt spid="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s Slide Master">
  <a:themeElements>
    <a:clrScheme name="ALLPPT-418">
      <a:dk1>
        <a:sysClr val="windowText" lastClr="000000"/>
      </a:dk1>
      <a:lt1>
        <a:sysClr val="window" lastClr="FFFFFF"/>
      </a:lt1>
      <a:dk2>
        <a:srgbClr val="1F497D"/>
      </a:dk2>
      <a:lt2>
        <a:srgbClr val="EEECE1"/>
      </a:lt2>
      <a:accent1>
        <a:srgbClr val="FB6D67"/>
      </a:accent1>
      <a:accent2>
        <a:srgbClr val="78D7D7"/>
      </a:accent2>
      <a:accent3>
        <a:srgbClr val="55B0DA"/>
      </a:accent3>
      <a:accent4>
        <a:srgbClr val="356C84"/>
      </a:accent4>
      <a:accent5>
        <a:srgbClr val="2B5A67"/>
      </a:accent5>
      <a:accent6>
        <a:srgbClr val="2B2A3A"/>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18">
      <a:dk1>
        <a:sysClr val="windowText" lastClr="000000"/>
      </a:dk1>
      <a:lt1>
        <a:sysClr val="window" lastClr="FFFFFF"/>
      </a:lt1>
      <a:dk2>
        <a:srgbClr val="1F497D"/>
      </a:dk2>
      <a:lt2>
        <a:srgbClr val="EEECE1"/>
      </a:lt2>
      <a:accent1>
        <a:srgbClr val="FB6D67"/>
      </a:accent1>
      <a:accent2>
        <a:srgbClr val="78D7D7"/>
      </a:accent2>
      <a:accent3>
        <a:srgbClr val="55B0DA"/>
      </a:accent3>
      <a:accent4>
        <a:srgbClr val="356C84"/>
      </a:accent4>
      <a:accent5>
        <a:srgbClr val="2B5A67"/>
      </a:accent5>
      <a:accent6>
        <a:srgbClr val="2B2A3A"/>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ction Break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_Cover and End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5216</TotalTime>
  <Words>993</Words>
  <Application>Microsoft Office PowerPoint</Application>
  <PresentationFormat>Widescreen</PresentationFormat>
  <Paragraphs>137</Paragraphs>
  <Slides>30</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30</vt:i4>
      </vt:variant>
    </vt:vector>
  </HeadingPairs>
  <TitlesOfParts>
    <vt:vector size="48" baseType="lpstr">
      <vt:lpstr>Arial Unicode MS</vt:lpstr>
      <vt:lpstr>Cordia New</vt:lpstr>
      <vt:lpstr>맑은 고딕</vt:lpstr>
      <vt:lpstr>Open Sans ExtraBold</vt:lpstr>
      <vt:lpstr>Roboto</vt:lpstr>
      <vt:lpstr>Roboto Black</vt:lpstr>
      <vt:lpstr>Arial</vt:lpstr>
      <vt:lpstr>Calibri</vt:lpstr>
      <vt:lpstr>Calibri Light</vt:lpstr>
      <vt:lpstr>Times New Roman</vt:lpstr>
      <vt:lpstr>Wingdings</vt:lpstr>
      <vt:lpstr>Contents Slide Master</vt:lpstr>
      <vt:lpstr>Section Break Slide Master</vt:lpstr>
      <vt:lpstr>1_Section Break Slide Master</vt:lpstr>
      <vt:lpstr>2_Section Break Slide Master</vt:lpstr>
      <vt:lpstr>1_Contents Slide Master</vt:lpstr>
      <vt:lpstr>1_Cover and End Slide Master</vt:lpstr>
      <vt:lpstr>Office Theme</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Latitude</cp:lastModifiedBy>
  <cp:revision>134</cp:revision>
  <dcterms:created xsi:type="dcterms:W3CDTF">2020-01-20T05:08:25Z</dcterms:created>
  <dcterms:modified xsi:type="dcterms:W3CDTF">2023-06-30T23:37:30Z</dcterms:modified>
</cp:coreProperties>
</file>